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4"/>
  </p:notesMasterIdLst>
  <p:sldIdLst>
    <p:sldId id="305" r:id="rId2"/>
    <p:sldId id="307" r:id="rId3"/>
    <p:sldId id="309" r:id="rId4"/>
    <p:sldId id="387" r:id="rId5"/>
    <p:sldId id="310" r:id="rId6"/>
    <p:sldId id="382" r:id="rId7"/>
    <p:sldId id="365" r:id="rId8"/>
    <p:sldId id="383" r:id="rId9"/>
    <p:sldId id="311" r:id="rId10"/>
    <p:sldId id="384" r:id="rId11"/>
    <p:sldId id="378" r:id="rId12"/>
    <p:sldId id="385" r:id="rId13"/>
    <p:sldId id="380" r:id="rId14"/>
    <p:sldId id="386" r:id="rId15"/>
    <p:sldId id="379" r:id="rId16"/>
    <p:sldId id="388" r:id="rId17"/>
    <p:sldId id="368" r:id="rId18"/>
    <p:sldId id="389" r:id="rId19"/>
    <p:sldId id="376" r:id="rId20"/>
    <p:sldId id="390" r:id="rId21"/>
    <p:sldId id="375" r:id="rId22"/>
    <p:sldId id="391" r:id="rId23"/>
    <p:sldId id="370" r:id="rId24"/>
    <p:sldId id="392" r:id="rId25"/>
    <p:sldId id="371" r:id="rId26"/>
    <p:sldId id="393" r:id="rId27"/>
    <p:sldId id="373" r:id="rId28"/>
    <p:sldId id="394" r:id="rId29"/>
    <p:sldId id="372" r:id="rId30"/>
    <p:sldId id="395" r:id="rId31"/>
    <p:sldId id="381" r:id="rId32"/>
    <p:sldId id="396" r:id="rId3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6" roundtripDataSignature="AMtx7mjoc8yIVULp6K+dfz3fr5kxV1yK+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-02" initials="P" lastIdx="4" clrIdx="0">
    <p:extLst>
      <p:ext uri="{19B8F6BF-5375-455C-9EA6-DF929625EA0E}">
        <p15:presenceInfo xmlns:p15="http://schemas.microsoft.com/office/powerpoint/2012/main" userId="PC-0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7563"/>
    <a:srgbClr val="E2F0D9"/>
    <a:srgbClr val="28495E"/>
    <a:srgbClr val="FFFFFF"/>
    <a:srgbClr val="FF0000"/>
    <a:srgbClr val="7F7F7F"/>
    <a:srgbClr val="BA9872"/>
    <a:srgbClr val="D1A87A"/>
    <a:srgbClr val="47290F"/>
    <a:srgbClr val="FAB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5742" autoAdjust="0"/>
  </p:normalViewPr>
  <p:slideViewPr>
    <p:cSldViewPr snapToGrid="0">
      <p:cViewPr varScale="1">
        <p:scale>
          <a:sx n="102" d="100"/>
          <a:sy n="102" d="100"/>
        </p:scale>
        <p:origin x="882" y="108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340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637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19224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4157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85585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744161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501057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50919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086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40332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5420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93756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940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21362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06429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52005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40236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93946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60695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800115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60738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4339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ko-KR" altLang="en-US" dirty="0"/>
              <a:t>https://assetstore.unity.com/packages/2d/textures-materials/dynamic-space-background-lite-104606</a:t>
            </a:r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95419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37085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8099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4645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ko-KR" altLang="en-US" dirty="0"/>
              <a:t>https://assetstore.unity.com/packages/2d/textures-materials/dynamic-space-background-lite-104606</a:t>
            </a:r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7790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34222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06639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5049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40571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9324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4" r:id="rId3"/>
    <p:sldLayoutId id="2147483656" r:id="rId4"/>
    <p:sldLayoutId id="2147483657" r:id="rId5"/>
    <p:sldLayoutId id="214748365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8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5.png"/><Relationship Id="rId1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5" Type="http://schemas.openxmlformats.org/officeDocument/2006/relationships/image" Target="../media/image12.pn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13.png"/><Relationship Id="rId5" Type="http://schemas.openxmlformats.org/officeDocument/2006/relationships/image" Target="../media/image21.png"/><Relationship Id="rId15" Type="http://schemas.openxmlformats.org/officeDocument/2006/relationships/image" Target="../media/image16.png"/><Relationship Id="rId10" Type="http://schemas.openxmlformats.org/officeDocument/2006/relationships/image" Target="../media/image12.png"/><Relationship Id="rId4" Type="http://schemas.openxmlformats.org/officeDocument/2006/relationships/image" Target="../media/image20.png"/><Relationship Id="rId9" Type="http://schemas.openxmlformats.org/officeDocument/2006/relationships/image" Target="../media/image11.png"/><Relationship Id="rId1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4.png"/><Relationship Id="rId4" Type="http://schemas.openxmlformats.org/officeDocument/2006/relationships/image" Target="../media/image22.png"/><Relationship Id="rId9" Type="http://schemas.openxmlformats.org/officeDocument/2006/relationships/image" Target="../media/image13.png"/><Relationship Id="rId1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6.png"/><Relationship Id="rId4" Type="http://schemas.openxmlformats.org/officeDocument/2006/relationships/image" Target="../media/image24.jpeg"/><Relationship Id="rId9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.png"/><Relationship Id="rId3" Type="http://schemas.openxmlformats.org/officeDocument/2006/relationships/image" Target="../media/image25.png"/><Relationship Id="rId7" Type="http://schemas.openxmlformats.org/officeDocument/2006/relationships/image" Target="../media/image14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5" Type="http://schemas.openxmlformats.org/officeDocument/2006/relationships/image" Target="../media/image12.pn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6.png"/><Relationship Id="rId1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.png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5.png"/><Relationship Id="rId4" Type="http://schemas.openxmlformats.org/officeDocument/2006/relationships/image" Target="../media/image29.png"/><Relationship Id="rId9" Type="http://schemas.openxmlformats.org/officeDocument/2006/relationships/image" Target="../media/image14.png"/><Relationship Id="rId1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5.png"/><Relationship Id="rId4" Type="http://schemas.openxmlformats.org/officeDocument/2006/relationships/image" Target="../media/image29.png"/><Relationship Id="rId9" Type="http://schemas.openxmlformats.org/officeDocument/2006/relationships/image" Target="../media/image14.png"/><Relationship Id="rId1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59905DA8-8F9A-8279-C6F7-48DC77351EFF}"/>
              </a:ext>
            </a:extLst>
          </p:cNvPr>
          <p:cNvSpPr txBox="1"/>
          <p:nvPr/>
        </p:nvSpPr>
        <p:spPr>
          <a:xfrm>
            <a:off x="4487920" y="5219935"/>
            <a:ext cx="34148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5400" kern="1800" spc="1100" dirty="0">
                <a:solidFill>
                  <a:schemeClr val="accent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PYG UI</a:t>
            </a:r>
            <a:endParaRPr lang="ko-KR" altLang="en-US" sz="5400" kern="1800" spc="1100" dirty="0">
              <a:solidFill>
                <a:schemeClr val="accent6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B88EB66-0732-6C64-50C2-0F13A241B301}"/>
              </a:ext>
            </a:extLst>
          </p:cNvPr>
          <p:cNvGrpSpPr/>
          <p:nvPr/>
        </p:nvGrpSpPr>
        <p:grpSpPr>
          <a:xfrm>
            <a:off x="3970886" y="595150"/>
            <a:ext cx="4250227" cy="4250227"/>
            <a:chOff x="1858439" y="1600237"/>
            <a:chExt cx="628674" cy="62867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3C31DB18-74A8-E305-D4CC-279ACF19A18E}"/>
                </a:ext>
              </a:extLst>
            </p:cNvPr>
            <p:cNvGrpSpPr/>
            <p:nvPr/>
          </p:nvGrpSpPr>
          <p:grpSpPr>
            <a:xfrm>
              <a:off x="1874268" y="1609261"/>
              <a:ext cx="597016" cy="596795"/>
              <a:chOff x="-2867929" y="60959"/>
              <a:chExt cx="2331528" cy="2330664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D6E13DEC-78C5-35B4-2A35-E5FBAFDEFA48}"/>
                  </a:ext>
                </a:extLst>
              </p:cNvPr>
              <p:cNvSpPr/>
              <p:nvPr/>
            </p:nvSpPr>
            <p:spPr>
              <a:xfrm>
                <a:off x="-2867065" y="60960"/>
                <a:ext cx="2330664" cy="2330663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9416AAA0-FBFB-07B4-0DB9-216997C4B1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867929" y="60959"/>
                <a:ext cx="2330664" cy="2330663"/>
              </a:xfrm>
              <a:prstGeom prst="rect">
                <a:avLst/>
              </a:prstGeom>
            </p:spPr>
          </p:pic>
        </p:grp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8DC57519-EE70-1175-1B5B-D3D6A3B1C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58439" y="1600237"/>
              <a:ext cx="628674" cy="6286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7184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6003989-2F13-2D4D-A4A9-6FACEA532B63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메인 메뉴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450D97F-3A46-703E-708C-2EB70C26CBC1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logo</a:t>
            </a:r>
            <a:endParaRPr lang="ko-KR" altLang="en-US" dirty="0"/>
          </a:p>
        </p:txBody>
      </p:sp>
      <p:sp>
        <p:nvSpPr>
          <p:cNvPr id="5" name="Google Shape;116;p3">
            <a:extLst>
              <a:ext uri="{FF2B5EF4-FFF2-40B4-BE49-F238E27FC236}">
                <a16:creationId xmlns:a16="http://schemas.microsoft.com/office/drawing/2014/main" id="{78820E32-8BD7-0A82-9E98-F3609BAED575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3DA5C1-4BEC-CA1B-E882-94A65050C103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7" name="Google Shape;116;p3">
            <a:extLst>
              <a:ext uri="{FF2B5EF4-FFF2-40B4-BE49-F238E27FC236}">
                <a16:creationId xmlns:a16="http://schemas.microsoft.com/office/drawing/2014/main" id="{2E8E470D-F598-E1F2-F50A-06D10772CE6C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D037659-FB75-8850-5925-1BA94572D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207" y="2978904"/>
            <a:ext cx="3205017" cy="32327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52A8BC0-495D-FBD6-4510-2411B0002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050" y="3511252"/>
            <a:ext cx="3205017" cy="32327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EB6EC29-2AB3-A9CA-44DC-8CB5F4D2C282}"/>
              </a:ext>
            </a:extLst>
          </p:cNvPr>
          <p:cNvSpPr/>
          <p:nvPr/>
        </p:nvSpPr>
        <p:spPr>
          <a:xfrm>
            <a:off x="2204207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F1D74B4-3327-10B8-118D-733FDCC0253E}"/>
              </a:ext>
            </a:extLst>
          </p:cNvPr>
          <p:cNvSpPr/>
          <p:nvPr/>
        </p:nvSpPr>
        <p:spPr>
          <a:xfrm>
            <a:off x="3884924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종료</a:t>
            </a:r>
          </a:p>
        </p:txBody>
      </p:sp>
      <p:sp>
        <p:nvSpPr>
          <p:cNvPr id="14" name="Google Shape;112;p3">
            <a:extLst>
              <a:ext uri="{FF2B5EF4-FFF2-40B4-BE49-F238E27FC236}">
                <a16:creationId xmlns:a16="http://schemas.microsoft.com/office/drawing/2014/main" id="{C58884A4-0F71-7F4F-4EAE-D068642F4CB1}"/>
              </a:ext>
            </a:extLst>
          </p:cNvPr>
          <p:cNvSpPr/>
          <p:nvPr/>
        </p:nvSpPr>
        <p:spPr>
          <a:xfrm>
            <a:off x="1851995" y="2842117"/>
            <a:ext cx="3905250" cy="2072783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5" name="Google Shape;116;p3">
            <a:extLst>
              <a:ext uri="{FF2B5EF4-FFF2-40B4-BE49-F238E27FC236}">
                <a16:creationId xmlns:a16="http://schemas.microsoft.com/office/drawing/2014/main" id="{1826E601-17AE-A811-2EB1-8A0D4F91841C}"/>
              </a:ext>
            </a:extLst>
          </p:cNvPr>
          <p:cNvSpPr/>
          <p:nvPr/>
        </p:nvSpPr>
        <p:spPr>
          <a:xfrm>
            <a:off x="1742399" y="273189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867D2B6-245D-C5AD-2B92-36BF775CAB88}"/>
              </a:ext>
            </a:extLst>
          </p:cNvPr>
          <p:cNvSpPr txBox="1"/>
          <p:nvPr/>
        </p:nvSpPr>
        <p:spPr>
          <a:xfrm>
            <a:off x="2216050" y="2978904"/>
            <a:ext cx="3193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싱글 플레이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D8C088-A4FF-9D8D-460A-9402E8A39A51}"/>
              </a:ext>
            </a:extLst>
          </p:cNvPr>
          <p:cNvSpPr txBox="1"/>
          <p:nvPr/>
        </p:nvSpPr>
        <p:spPr>
          <a:xfrm>
            <a:off x="2227893" y="3518999"/>
            <a:ext cx="3193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멀티 플레이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00F69071-1D51-8A89-4FDE-C8C75F43A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207" y="4458633"/>
            <a:ext cx="1524300" cy="312208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D836282F-71AA-5E2D-AB54-2DA797773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924" y="4458633"/>
            <a:ext cx="1524300" cy="31220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3EE53E77-E67B-F951-CA08-D457D1BD9FAC}"/>
              </a:ext>
            </a:extLst>
          </p:cNvPr>
          <p:cNvSpPr txBox="1"/>
          <p:nvPr/>
        </p:nvSpPr>
        <p:spPr>
          <a:xfrm>
            <a:off x="2227893" y="4458633"/>
            <a:ext cx="15006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설정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8EDF083-E372-1481-843E-F9BC47CE0072}"/>
              </a:ext>
            </a:extLst>
          </p:cNvPr>
          <p:cNvSpPr txBox="1"/>
          <p:nvPr/>
        </p:nvSpPr>
        <p:spPr>
          <a:xfrm>
            <a:off x="3920453" y="4446980"/>
            <a:ext cx="15006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게임 종료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2" name="Google Shape;112;p3">
            <a:extLst>
              <a:ext uri="{FF2B5EF4-FFF2-40B4-BE49-F238E27FC236}">
                <a16:creationId xmlns:a16="http://schemas.microsoft.com/office/drawing/2014/main" id="{8A31F7DA-CA45-ED7A-11A5-358701C3AE3F}"/>
              </a:ext>
            </a:extLst>
          </p:cNvPr>
          <p:cNvSpPr/>
          <p:nvPr/>
        </p:nvSpPr>
        <p:spPr>
          <a:xfrm>
            <a:off x="1562857" y="1379015"/>
            <a:ext cx="1282700" cy="107485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8" name="Google Shape;116;p3">
            <a:extLst>
              <a:ext uri="{FF2B5EF4-FFF2-40B4-BE49-F238E27FC236}">
                <a16:creationId xmlns:a16="http://schemas.microsoft.com/office/drawing/2014/main" id="{039BB50C-F784-E905-319E-85BD583F24F5}"/>
              </a:ext>
            </a:extLst>
          </p:cNvPr>
          <p:cNvSpPr/>
          <p:nvPr/>
        </p:nvSpPr>
        <p:spPr>
          <a:xfrm>
            <a:off x="1446661" y="126275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B04EB109-3251-F7D4-BF95-6234A2205ECF}"/>
              </a:ext>
            </a:extLst>
          </p:cNvPr>
          <p:cNvGrpSpPr/>
          <p:nvPr/>
        </p:nvGrpSpPr>
        <p:grpSpPr>
          <a:xfrm>
            <a:off x="1858439" y="1600237"/>
            <a:ext cx="628674" cy="628674"/>
            <a:chOff x="1858439" y="1600237"/>
            <a:chExt cx="628674" cy="628674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123D8B02-779E-9347-FE7E-129868498392}"/>
                </a:ext>
              </a:extLst>
            </p:cNvPr>
            <p:cNvGrpSpPr/>
            <p:nvPr/>
          </p:nvGrpSpPr>
          <p:grpSpPr>
            <a:xfrm>
              <a:off x="1874268" y="1609261"/>
              <a:ext cx="597016" cy="596795"/>
              <a:chOff x="-2867929" y="60959"/>
              <a:chExt cx="2331528" cy="2330664"/>
            </a:xfrm>
          </p:grpSpPr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48144717-2E06-9791-50CF-BA6377EA0FFD}"/>
                  </a:ext>
                </a:extLst>
              </p:cNvPr>
              <p:cNvSpPr/>
              <p:nvPr/>
            </p:nvSpPr>
            <p:spPr>
              <a:xfrm>
                <a:off x="-2867065" y="60960"/>
                <a:ext cx="2330664" cy="2330663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54" name="그림 53">
                <a:extLst>
                  <a:ext uri="{FF2B5EF4-FFF2-40B4-BE49-F238E27FC236}">
                    <a16:creationId xmlns:a16="http://schemas.microsoft.com/office/drawing/2014/main" id="{EBDC8262-FF3E-1343-936D-97206747FB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867929" y="60959"/>
                <a:ext cx="2330664" cy="2330663"/>
              </a:xfrm>
              <a:prstGeom prst="rect">
                <a:avLst/>
              </a:prstGeom>
            </p:spPr>
          </p:pic>
        </p:grpSp>
        <p:pic>
          <p:nvPicPr>
            <p:cNvPr id="52" name="그림 51">
              <a:extLst>
                <a:ext uri="{FF2B5EF4-FFF2-40B4-BE49-F238E27FC236}">
                  <a16:creationId xmlns:a16="http://schemas.microsoft.com/office/drawing/2014/main" id="{18665537-6AAB-3544-1528-A389A6426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58439" y="1600237"/>
              <a:ext cx="628674" cy="6286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35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FD0CC6-5221-35A8-8DCC-30DDDF174C6B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11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설정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EE9BF21-E6A6-FA11-0158-59916053C391}"/>
              </a:ext>
            </a:extLst>
          </p:cNvPr>
          <p:cNvSpPr txBox="1"/>
          <p:nvPr/>
        </p:nvSpPr>
        <p:spPr>
          <a:xfrm>
            <a:off x="8279274" y="1514441"/>
            <a:ext cx="3912726" cy="2277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 사운드를 조절하는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사운드 조절은 기본적으로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단위로 설정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휠 방식이 가능한 경우 편한 쪽을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SCALE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소리로 변경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설정을 저장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6E86A2CD-07A7-09C0-11C9-FE4F22E14B64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6;p3">
            <a:extLst>
              <a:ext uri="{FF2B5EF4-FFF2-40B4-BE49-F238E27FC236}">
                <a16:creationId xmlns:a16="http://schemas.microsoft.com/office/drawing/2014/main" id="{0A257680-F2D8-49DD-67B3-1FE638619E00}"/>
              </a:ext>
            </a:extLst>
          </p:cNvPr>
          <p:cNvSpPr/>
          <p:nvPr/>
        </p:nvSpPr>
        <p:spPr>
          <a:xfrm>
            <a:off x="8274925" y="299691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112;p3">
            <a:extLst>
              <a:ext uri="{FF2B5EF4-FFF2-40B4-BE49-F238E27FC236}">
                <a16:creationId xmlns:a16="http://schemas.microsoft.com/office/drawing/2014/main" id="{4C78FBD4-7C52-DAE6-AA9D-DD378BACC87A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29D98468-A891-CABD-84FA-BD2C83CF5CF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8" name="Google Shape;116;p3">
            <a:extLst>
              <a:ext uri="{FF2B5EF4-FFF2-40B4-BE49-F238E27FC236}">
                <a16:creationId xmlns:a16="http://schemas.microsoft.com/office/drawing/2014/main" id="{5E93E7AF-951B-08E4-3322-4EEF2AEDA375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81C3A4-5002-69B0-92E0-E17B2DC95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42BAD4-F358-94CE-9B84-A82D6C88FBD8}"/>
              </a:ext>
            </a:extLst>
          </p:cNvPr>
          <p:cNvSpPr txBox="1"/>
          <p:nvPr/>
        </p:nvSpPr>
        <p:spPr>
          <a:xfrm>
            <a:off x="3389069" y="1879250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rPr>
              <a:t>설정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  <a:sym typeface="Arial"/>
            </a:endParaRPr>
          </a:p>
        </p:txBody>
      </p:sp>
      <p:sp>
        <p:nvSpPr>
          <p:cNvPr id="6" name="Google Shape;112;p3">
            <a:extLst>
              <a:ext uri="{FF2B5EF4-FFF2-40B4-BE49-F238E27FC236}">
                <a16:creationId xmlns:a16="http://schemas.microsoft.com/office/drawing/2014/main" id="{843743C4-5886-CC48-C18B-0B99F9D7B84C}"/>
              </a:ext>
            </a:extLst>
          </p:cNvPr>
          <p:cNvSpPr/>
          <p:nvPr/>
        </p:nvSpPr>
        <p:spPr>
          <a:xfrm>
            <a:off x="2435338" y="4177357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7" name="Google Shape;116;p3">
            <a:extLst>
              <a:ext uri="{FF2B5EF4-FFF2-40B4-BE49-F238E27FC236}">
                <a16:creationId xmlns:a16="http://schemas.microsoft.com/office/drawing/2014/main" id="{89134612-9F6B-04EB-3AFE-5216DFB25E37}"/>
              </a:ext>
            </a:extLst>
          </p:cNvPr>
          <p:cNvSpPr/>
          <p:nvPr/>
        </p:nvSpPr>
        <p:spPr>
          <a:xfrm>
            <a:off x="2300256" y="407194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BBC65AA-FC1B-5C56-4497-DBC3B79C9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102" y="4298966"/>
            <a:ext cx="1117737" cy="3122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7E3741-4390-C974-B6E4-CA6E16E088D9}"/>
              </a:ext>
            </a:extLst>
          </p:cNvPr>
          <p:cNvSpPr txBox="1"/>
          <p:nvPr/>
        </p:nvSpPr>
        <p:spPr>
          <a:xfrm>
            <a:off x="2761378" y="4297072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저장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74DEA4B-0DA8-271A-959A-0DBC1D5C0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023" y="4298966"/>
            <a:ext cx="1117737" cy="3122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60D6CE-1121-4613-B7AF-AD0FAB88FF6D}"/>
              </a:ext>
            </a:extLst>
          </p:cNvPr>
          <p:cNvSpPr txBox="1"/>
          <p:nvPr/>
        </p:nvSpPr>
        <p:spPr>
          <a:xfrm>
            <a:off x="3943299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6" name="Google Shape;112;p3">
            <a:extLst>
              <a:ext uri="{FF2B5EF4-FFF2-40B4-BE49-F238E27FC236}">
                <a16:creationId xmlns:a16="http://schemas.microsoft.com/office/drawing/2014/main" id="{9FC958F2-E6B7-5A47-DFC6-DC32BCBB2270}"/>
              </a:ext>
            </a:extLst>
          </p:cNvPr>
          <p:cNvSpPr/>
          <p:nvPr/>
        </p:nvSpPr>
        <p:spPr>
          <a:xfrm>
            <a:off x="2420950" y="2587597"/>
            <a:ext cx="2836849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6;p3">
            <a:extLst>
              <a:ext uri="{FF2B5EF4-FFF2-40B4-BE49-F238E27FC236}">
                <a16:creationId xmlns:a16="http://schemas.microsoft.com/office/drawing/2014/main" id="{18B08316-D988-A993-9ABB-BB1C188CBE86}"/>
              </a:ext>
            </a:extLst>
          </p:cNvPr>
          <p:cNvSpPr/>
          <p:nvPr/>
        </p:nvSpPr>
        <p:spPr>
          <a:xfrm>
            <a:off x="2300257" y="243945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1471342B-3724-B8F4-88BA-B2EA1AA8CD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6352" y="2682247"/>
            <a:ext cx="1546414" cy="307777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634F1682-81C7-FE9C-41D5-3F03E2876A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6516" y="2679161"/>
            <a:ext cx="298203" cy="298203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DCEC70B6-F4EE-6908-3956-2F2E143F6E67}"/>
              </a:ext>
            </a:extLst>
          </p:cNvPr>
          <p:cNvSpPr txBox="1"/>
          <p:nvPr/>
        </p:nvSpPr>
        <p:spPr>
          <a:xfrm>
            <a:off x="2619852" y="2684134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S</a:t>
            </a:r>
            <a:r>
              <a:rPr kumimoji="0" lang="en-US" altLang="ko-KR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ound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5802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5F88D3B-0A6D-534A-9E50-A3A595D67A0D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설정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E836023-E831-7217-165B-0BF6A1296BC4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T_Background_03</a:t>
            </a:r>
          </a:p>
        </p:txBody>
      </p:sp>
      <p:sp>
        <p:nvSpPr>
          <p:cNvPr id="14" name="Google Shape;116;p3">
            <a:extLst>
              <a:ext uri="{FF2B5EF4-FFF2-40B4-BE49-F238E27FC236}">
                <a16:creationId xmlns:a16="http://schemas.microsoft.com/office/drawing/2014/main" id="{911486CE-6385-A4DC-04A1-94453BBC969C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789636-DA0A-6F72-CD51-DCCDDA9CE535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T_Menu_line_long_size</a:t>
            </a:r>
            <a:endParaRPr lang="ko-KR" altLang="en-US" dirty="0"/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6FFF6311-672C-888D-0064-0A9C538E7D8D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86AAD7-FC01-07CC-112A-3AAC92C5A134}"/>
              </a:ext>
            </a:extLst>
          </p:cNvPr>
          <p:cNvSpPr txBox="1"/>
          <p:nvPr/>
        </p:nvSpPr>
        <p:spPr>
          <a:xfrm>
            <a:off x="8739653" y="3107885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18" name="Google Shape;116;p3">
            <a:extLst>
              <a:ext uri="{FF2B5EF4-FFF2-40B4-BE49-F238E27FC236}">
                <a16:creationId xmlns:a16="http://schemas.microsoft.com/office/drawing/2014/main" id="{72A7550A-B911-C8F1-CF30-2E6AF27E8F8A}"/>
              </a:ext>
            </a:extLst>
          </p:cNvPr>
          <p:cNvSpPr/>
          <p:nvPr/>
        </p:nvSpPr>
        <p:spPr>
          <a:xfrm>
            <a:off x="8276291" y="317624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9362129-A6F7-AF63-5794-086DB3D76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20" name="Google Shape;112;p3">
            <a:extLst>
              <a:ext uri="{FF2B5EF4-FFF2-40B4-BE49-F238E27FC236}">
                <a16:creationId xmlns:a16="http://schemas.microsoft.com/office/drawing/2014/main" id="{4F85D91C-30BB-2CCD-E7F0-8A7EDA57BDC3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3" name="Google Shape;116;p3">
            <a:extLst>
              <a:ext uri="{FF2B5EF4-FFF2-40B4-BE49-F238E27FC236}">
                <a16:creationId xmlns:a16="http://schemas.microsoft.com/office/drawing/2014/main" id="{BCA0B6DD-BB90-B02F-5F99-27F1623004BC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394393-0B63-252F-65C7-BD31D902AAF7}"/>
              </a:ext>
            </a:extLst>
          </p:cNvPr>
          <p:cNvSpPr txBox="1"/>
          <p:nvPr/>
        </p:nvSpPr>
        <p:spPr>
          <a:xfrm>
            <a:off x="1871997" y="1890078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  <a:sym typeface="Arial"/>
              </a:rPr>
              <a:t>설정</a:t>
            </a:r>
          </a:p>
        </p:txBody>
      </p:sp>
      <p:sp>
        <p:nvSpPr>
          <p:cNvPr id="43" name="Google Shape;112;p3">
            <a:extLst>
              <a:ext uri="{FF2B5EF4-FFF2-40B4-BE49-F238E27FC236}">
                <a16:creationId xmlns:a16="http://schemas.microsoft.com/office/drawing/2014/main" id="{2F82FC7D-30B5-5621-76F4-B2F86931759A}"/>
              </a:ext>
            </a:extLst>
          </p:cNvPr>
          <p:cNvSpPr/>
          <p:nvPr/>
        </p:nvSpPr>
        <p:spPr>
          <a:xfrm>
            <a:off x="4607904" y="3294053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46852B77-62F9-2216-3DEC-ADBDC45AAC6B}"/>
              </a:ext>
            </a:extLst>
          </p:cNvPr>
          <p:cNvSpPr/>
          <p:nvPr/>
        </p:nvSpPr>
        <p:spPr>
          <a:xfrm>
            <a:off x="4472822" y="318864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E63EC0D8-9358-B9DB-347A-B185BDC2AA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668" y="3415662"/>
            <a:ext cx="1117737" cy="312208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81CA8F5D-137A-B7AD-DB7A-D7962906FFEF}"/>
              </a:ext>
            </a:extLst>
          </p:cNvPr>
          <p:cNvSpPr txBox="1"/>
          <p:nvPr/>
        </p:nvSpPr>
        <p:spPr>
          <a:xfrm>
            <a:off x="4933944" y="3413768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저장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7D1F0DD5-67AA-1752-C754-25498B633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589" y="3415662"/>
            <a:ext cx="1117737" cy="312208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0678376B-88A6-CB9D-C315-309BB3A25FD8}"/>
              </a:ext>
            </a:extLst>
          </p:cNvPr>
          <p:cNvSpPr txBox="1"/>
          <p:nvPr/>
        </p:nvSpPr>
        <p:spPr>
          <a:xfrm>
            <a:off x="6115865" y="3413768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51" name="Google Shape;112;p3">
            <a:extLst>
              <a:ext uri="{FF2B5EF4-FFF2-40B4-BE49-F238E27FC236}">
                <a16:creationId xmlns:a16="http://schemas.microsoft.com/office/drawing/2014/main" id="{964267BA-7ED2-7CAF-8B98-A7F6F2F473FA}"/>
              </a:ext>
            </a:extLst>
          </p:cNvPr>
          <p:cNvSpPr/>
          <p:nvPr/>
        </p:nvSpPr>
        <p:spPr>
          <a:xfrm>
            <a:off x="4593516" y="1704293"/>
            <a:ext cx="2836849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2" name="Google Shape;116;p3">
            <a:extLst>
              <a:ext uri="{FF2B5EF4-FFF2-40B4-BE49-F238E27FC236}">
                <a16:creationId xmlns:a16="http://schemas.microsoft.com/office/drawing/2014/main" id="{79B31901-6B6E-E76F-3EC1-267DED65C9AE}"/>
              </a:ext>
            </a:extLst>
          </p:cNvPr>
          <p:cNvSpPr/>
          <p:nvPr/>
        </p:nvSpPr>
        <p:spPr>
          <a:xfrm>
            <a:off x="4472823" y="155615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6EA15D52-B40B-107B-0C0F-C911E1666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1745" y="1802512"/>
            <a:ext cx="1546414" cy="307777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99D9DB5E-1EB7-DF9D-9A09-74F5DC82DB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1071" y="1802512"/>
            <a:ext cx="298203" cy="298203"/>
          </a:xfrm>
          <a:prstGeom prst="rect">
            <a:avLst/>
          </a:prstGeom>
        </p:spPr>
      </p:pic>
      <p:sp>
        <p:nvSpPr>
          <p:cNvPr id="140" name="TextBox 139">
            <a:extLst>
              <a:ext uri="{FF2B5EF4-FFF2-40B4-BE49-F238E27FC236}">
                <a16:creationId xmlns:a16="http://schemas.microsoft.com/office/drawing/2014/main" id="{71A073A0-2DE8-D735-0FA4-925965C541B2}"/>
              </a:ext>
            </a:extLst>
          </p:cNvPr>
          <p:cNvSpPr txBox="1"/>
          <p:nvPr/>
        </p:nvSpPr>
        <p:spPr>
          <a:xfrm>
            <a:off x="8739653" y="2530734"/>
            <a:ext cx="16922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T_Mini_button_01</a:t>
            </a:r>
          </a:p>
        </p:txBody>
      </p:sp>
    </p:spTree>
    <p:extLst>
      <p:ext uri="{BB962C8B-B14F-4D97-AF65-F5344CB8AC3E}">
        <p14:creationId xmlns:p14="http://schemas.microsoft.com/office/powerpoint/2010/main" val="4233437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3" name="그림 202">
            <a:extLst>
              <a:ext uri="{FF2B5EF4-FFF2-40B4-BE49-F238E27FC236}">
                <a16:creationId xmlns:a16="http://schemas.microsoft.com/office/drawing/2014/main" id="{46DCDCF9-6C65-1053-3CB8-269201010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35" y="2054763"/>
            <a:ext cx="1066555" cy="499575"/>
          </a:xfrm>
          <a:prstGeom prst="rect">
            <a:avLst/>
          </a:prstGeom>
        </p:spPr>
      </p:pic>
      <p:pic>
        <p:nvPicPr>
          <p:cNvPr id="204" name="그림 203">
            <a:extLst>
              <a:ext uri="{FF2B5EF4-FFF2-40B4-BE49-F238E27FC236}">
                <a16:creationId xmlns:a16="http://schemas.microsoft.com/office/drawing/2014/main" id="{437BA239-DC54-42E6-B7A9-FC2FD0CEB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083" y="2050839"/>
            <a:ext cx="1066555" cy="499575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538480" cy="1076960"/>
            <a:chOff x="0" y="0"/>
            <a:chExt cx="5384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Google Shape;112;p3">
            <a:extLst>
              <a:ext uri="{FF2B5EF4-FFF2-40B4-BE49-F238E27FC236}">
                <a16:creationId xmlns:a16="http://schemas.microsoft.com/office/drawing/2014/main" id="{1DB3DC7C-2102-42C5-6145-207DA20B1F91}"/>
              </a:ext>
            </a:extLst>
          </p:cNvPr>
          <p:cNvSpPr/>
          <p:nvPr/>
        </p:nvSpPr>
        <p:spPr>
          <a:xfrm>
            <a:off x="655294" y="1592820"/>
            <a:ext cx="6326526" cy="205365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357E2602-5F47-A126-9E7C-2C8B397B6183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5" name="Google Shape;112;p3">
            <a:extLst>
              <a:ext uri="{FF2B5EF4-FFF2-40B4-BE49-F238E27FC236}">
                <a16:creationId xmlns:a16="http://schemas.microsoft.com/office/drawing/2014/main" id="{7432C34D-B48C-81E7-AF7B-E44A48BB1DA2}"/>
              </a:ext>
            </a:extLst>
          </p:cNvPr>
          <p:cNvSpPr/>
          <p:nvPr/>
        </p:nvSpPr>
        <p:spPr>
          <a:xfrm>
            <a:off x="2333253" y="3735336"/>
            <a:ext cx="4647475" cy="129637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8" name="Google Shape;116;p3">
            <a:extLst>
              <a:ext uri="{FF2B5EF4-FFF2-40B4-BE49-F238E27FC236}">
                <a16:creationId xmlns:a16="http://schemas.microsoft.com/office/drawing/2014/main" id="{A30F3B8D-FBC1-D25B-30EA-89174A82DA54}"/>
              </a:ext>
            </a:extLst>
          </p:cNvPr>
          <p:cNvSpPr/>
          <p:nvPr/>
        </p:nvSpPr>
        <p:spPr>
          <a:xfrm>
            <a:off x="2211543" y="364137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4AEEDE-139E-DD90-26C8-F9E4A69D2C32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멀티 로비</a:t>
            </a:r>
            <a:endParaRPr lang="ko-KR" altLang="en-US" sz="3600" spc="-3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7B3BA8B-ED0D-FA7F-7122-2068B012B703}"/>
              </a:ext>
            </a:extLst>
          </p:cNvPr>
          <p:cNvSpPr txBox="1"/>
          <p:nvPr/>
        </p:nvSpPr>
        <p:spPr>
          <a:xfrm>
            <a:off x="8279274" y="1514441"/>
            <a:ext cx="3912726" cy="28314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생성된 방을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한 번에 보이는 방의 개수는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페이지 이동은 버튼을 사용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및 메인으로 및 설정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(9p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(6p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팝업창을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기능은 일반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 채팅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만 가능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온 오프 가능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(-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41" name="Google Shape;116;p3">
            <a:extLst>
              <a:ext uri="{FF2B5EF4-FFF2-40B4-BE49-F238E27FC236}">
                <a16:creationId xmlns:a16="http://schemas.microsoft.com/office/drawing/2014/main" id="{4F61C554-6C6B-C53C-A493-95CB1382A4B7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" name="Google Shape;116;p3">
            <a:extLst>
              <a:ext uri="{FF2B5EF4-FFF2-40B4-BE49-F238E27FC236}">
                <a16:creationId xmlns:a16="http://schemas.microsoft.com/office/drawing/2014/main" id="{47AEA631-A62A-7A59-5D1E-5561D8A234C2}"/>
              </a:ext>
            </a:extLst>
          </p:cNvPr>
          <p:cNvSpPr/>
          <p:nvPr/>
        </p:nvSpPr>
        <p:spPr>
          <a:xfrm>
            <a:off x="8274924" y="241732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116;p3">
            <a:extLst>
              <a:ext uri="{FF2B5EF4-FFF2-40B4-BE49-F238E27FC236}">
                <a16:creationId xmlns:a16="http://schemas.microsoft.com/office/drawing/2014/main" id="{B23C8C00-321A-BE9E-F976-2E0E6753F71D}"/>
              </a:ext>
            </a:extLst>
          </p:cNvPr>
          <p:cNvSpPr/>
          <p:nvPr/>
        </p:nvSpPr>
        <p:spPr>
          <a:xfrm>
            <a:off x="8274923" y="35090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112;p3">
            <a:extLst>
              <a:ext uri="{FF2B5EF4-FFF2-40B4-BE49-F238E27FC236}">
                <a16:creationId xmlns:a16="http://schemas.microsoft.com/office/drawing/2014/main" id="{B38B17BD-9D50-6B58-8ECA-2AECD1B5A444}"/>
              </a:ext>
            </a:extLst>
          </p:cNvPr>
          <p:cNvSpPr/>
          <p:nvPr/>
        </p:nvSpPr>
        <p:spPr>
          <a:xfrm>
            <a:off x="777591" y="3768473"/>
            <a:ext cx="1356009" cy="124996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6;p3">
            <a:extLst>
              <a:ext uri="{FF2B5EF4-FFF2-40B4-BE49-F238E27FC236}">
                <a16:creationId xmlns:a16="http://schemas.microsoft.com/office/drawing/2014/main" id="{5D661F28-D21B-3CDC-A01E-BFFB7A09327A}"/>
              </a:ext>
            </a:extLst>
          </p:cNvPr>
          <p:cNvSpPr/>
          <p:nvPr/>
        </p:nvSpPr>
        <p:spPr>
          <a:xfrm>
            <a:off x="659077" y="363825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2AC05590-5147-3744-3D68-71E190BE6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34" y="3863302"/>
            <a:ext cx="1117737" cy="31220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CD74B42-2D0B-6904-74E9-A1D49D617CA3}"/>
              </a:ext>
            </a:extLst>
          </p:cNvPr>
          <p:cNvSpPr txBox="1"/>
          <p:nvPr/>
        </p:nvSpPr>
        <p:spPr>
          <a:xfrm>
            <a:off x="971310" y="3861408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방만들기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CC534DFD-1EF6-5454-B38C-1263B97CB3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34" y="4288466"/>
            <a:ext cx="1117737" cy="31220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1AA7BBE-21B6-7C16-EE97-C2B509037202}"/>
              </a:ext>
            </a:extLst>
          </p:cNvPr>
          <p:cNvSpPr txBox="1"/>
          <p:nvPr/>
        </p:nvSpPr>
        <p:spPr>
          <a:xfrm>
            <a:off x="971310" y="4286572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메인으로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F3A435AB-3475-1AEE-DB95-B09B78F82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34" y="4724563"/>
            <a:ext cx="1117737" cy="312208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EBAEA85-F9EA-2ACD-5211-0EC2B1F38744}"/>
              </a:ext>
            </a:extLst>
          </p:cNvPr>
          <p:cNvGrpSpPr/>
          <p:nvPr/>
        </p:nvGrpSpPr>
        <p:grpSpPr>
          <a:xfrm>
            <a:off x="2422648" y="3830843"/>
            <a:ext cx="4558077" cy="1208844"/>
            <a:chOff x="2422648" y="3830843"/>
            <a:chExt cx="4558077" cy="1208844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6AC666DE-BC05-625B-62C2-F8827AC9C8B0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1198830E-6AB1-01DD-0167-129F9CE07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079E8537-3A07-E59D-2280-F60547564F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033841E2-C5AE-9488-BB18-C35B510239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95535CE3-F0DC-6FE4-B95A-AA60662C84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AFD08D5B-833F-82DD-FA9B-FC0A68F5FE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89681" y="1955110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6EDEF669-437F-FCA1-727B-585E85B126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F8BA5048-155E-2DA1-1422-445F5B8673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4E6B35EB-A408-A631-7FAF-B65BA25434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973A0922-DF28-FF16-F2F6-B745A6491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89D6A1B4-8E51-0CE6-B7F6-297402F633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147" name="그림 146">
              <a:extLst>
                <a:ext uri="{FF2B5EF4-FFF2-40B4-BE49-F238E27FC236}">
                  <a16:creationId xmlns:a16="http://schemas.microsoft.com/office/drawing/2014/main" id="{4A8F070B-62B3-BC2F-E439-9A92FA5F0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pic>
        <p:nvPicPr>
          <p:cNvPr id="149" name="그림 148">
            <a:extLst>
              <a:ext uri="{FF2B5EF4-FFF2-40B4-BE49-F238E27FC236}">
                <a16:creationId xmlns:a16="http://schemas.microsoft.com/office/drawing/2014/main" id="{21C27272-A2E2-9EC2-9D71-36E6353FA7D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615483" y="2466700"/>
            <a:ext cx="321399" cy="321399"/>
          </a:xfrm>
          <a:prstGeom prst="rect">
            <a:avLst/>
          </a:prstGeom>
        </p:spPr>
      </p:pic>
      <p:pic>
        <p:nvPicPr>
          <p:cNvPr id="150" name="그림 149">
            <a:extLst>
              <a:ext uri="{FF2B5EF4-FFF2-40B4-BE49-F238E27FC236}">
                <a16:creationId xmlns:a16="http://schemas.microsoft.com/office/drawing/2014/main" id="{E3B0B76E-EB44-D4EE-45D1-84BD5027ABA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0800000">
            <a:off x="694728" y="2492325"/>
            <a:ext cx="321399" cy="321399"/>
          </a:xfrm>
          <a:prstGeom prst="rect">
            <a:avLst/>
          </a:prstGeom>
        </p:spPr>
      </p:pic>
      <p:pic>
        <p:nvPicPr>
          <p:cNvPr id="151" name="그림 150">
            <a:extLst>
              <a:ext uri="{FF2B5EF4-FFF2-40B4-BE49-F238E27FC236}">
                <a16:creationId xmlns:a16="http://schemas.microsoft.com/office/drawing/2014/main" id="{9E56AA20-62C2-6704-F469-DC5AF94E5DD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8388" y="1806814"/>
            <a:ext cx="1089423" cy="195017"/>
          </a:xfrm>
          <a:prstGeom prst="rect">
            <a:avLst/>
          </a:prstGeom>
        </p:spPr>
      </p:pic>
      <p:pic>
        <p:nvPicPr>
          <p:cNvPr id="175" name="그림 174">
            <a:extLst>
              <a:ext uri="{FF2B5EF4-FFF2-40B4-BE49-F238E27FC236}">
                <a16:creationId xmlns:a16="http://schemas.microsoft.com/office/drawing/2014/main" id="{9EE1DEC2-85E0-CBAF-3C11-EF14EA23F95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52806" y="1808305"/>
            <a:ext cx="1089423" cy="195017"/>
          </a:xfrm>
          <a:prstGeom prst="rect">
            <a:avLst/>
          </a:prstGeom>
        </p:spPr>
      </p:pic>
      <p:pic>
        <p:nvPicPr>
          <p:cNvPr id="176" name="그림 175">
            <a:extLst>
              <a:ext uri="{FF2B5EF4-FFF2-40B4-BE49-F238E27FC236}">
                <a16:creationId xmlns:a16="http://schemas.microsoft.com/office/drawing/2014/main" id="{9E2E3801-F136-DFEB-BF89-636BB2CA3CA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77224" y="1812571"/>
            <a:ext cx="1089423" cy="195017"/>
          </a:xfrm>
          <a:prstGeom prst="rect">
            <a:avLst/>
          </a:prstGeom>
        </p:spPr>
      </p:pic>
      <p:pic>
        <p:nvPicPr>
          <p:cNvPr id="177" name="그림 176">
            <a:extLst>
              <a:ext uri="{FF2B5EF4-FFF2-40B4-BE49-F238E27FC236}">
                <a16:creationId xmlns:a16="http://schemas.microsoft.com/office/drawing/2014/main" id="{57CBBEFA-6C9E-4EE4-CF04-0767FF64DFE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01642" y="1812074"/>
            <a:ext cx="1089423" cy="195017"/>
          </a:xfrm>
          <a:prstGeom prst="rect">
            <a:avLst/>
          </a:prstGeom>
        </p:spPr>
      </p:pic>
      <p:pic>
        <p:nvPicPr>
          <p:cNvPr id="178" name="그림 177">
            <a:extLst>
              <a:ext uri="{FF2B5EF4-FFF2-40B4-BE49-F238E27FC236}">
                <a16:creationId xmlns:a16="http://schemas.microsoft.com/office/drawing/2014/main" id="{31838141-8532-5AA2-1A28-8EF3DEF5BDD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26060" y="1815842"/>
            <a:ext cx="1089423" cy="195017"/>
          </a:xfrm>
          <a:prstGeom prst="rect">
            <a:avLst/>
          </a:prstGeom>
        </p:spPr>
      </p:pic>
      <p:pic>
        <p:nvPicPr>
          <p:cNvPr id="191" name="그림 190">
            <a:extLst>
              <a:ext uri="{FF2B5EF4-FFF2-40B4-BE49-F238E27FC236}">
                <a16:creationId xmlns:a16="http://schemas.microsoft.com/office/drawing/2014/main" id="{D5E4F137-0EA2-13AF-F737-D0C0ECFE339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8388" y="2686808"/>
            <a:ext cx="1089423" cy="195017"/>
          </a:xfrm>
          <a:prstGeom prst="rect">
            <a:avLst/>
          </a:prstGeom>
        </p:spPr>
      </p:pic>
      <p:pic>
        <p:nvPicPr>
          <p:cNvPr id="192" name="그림 191">
            <a:extLst>
              <a:ext uri="{FF2B5EF4-FFF2-40B4-BE49-F238E27FC236}">
                <a16:creationId xmlns:a16="http://schemas.microsoft.com/office/drawing/2014/main" id="{3EFEA127-0C46-BA79-C27E-62B2CDE2033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52806" y="2688299"/>
            <a:ext cx="1089423" cy="195017"/>
          </a:xfrm>
          <a:prstGeom prst="rect">
            <a:avLst/>
          </a:prstGeom>
        </p:spPr>
      </p:pic>
      <p:pic>
        <p:nvPicPr>
          <p:cNvPr id="193" name="그림 192">
            <a:extLst>
              <a:ext uri="{FF2B5EF4-FFF2-40B4-BE49-F238E27FC236}">
                <a16:creationId xmlns:a16="http://schemas.microsoft.com/office/drawing/2014/main" id="{C01CD81A-D4B0-C62A-EE53-1DDDC27185A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77224" y="2692565"/>
            <a:ext cx="1089423" cy="195017"/>
          </a:xfrm>
          <a:prstGeom prst="rect">
            <a:avLst/>
          </a:prstGeom>
        </p:spPr>
      </p:pic>
      <p:pic>
        <p:nvPicPr>
          <p:cNvPr id="194" name="그림 193">
            <a:extLst>
              <a:ext uri="{FF2B5EF4-FFF2-40B4-BE49-F238E27FC236}">
                <a16:creationId xmlns:a16="http://schemas.microsoft.com/office/drawing/2014/main" id="{30B51CA0-4122-BBA1-B24F-105DCBF3A4E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01642" y="2692068"/>
            <a:ext cx="1089423" cy="195017"/>
          </a:xfrm>
          <a:prstGeom prst="rect">
            <a:avLst/>
          </a:prstGeom>
        </p:spPr>
      </p:pic>
      <p:pic>
        <p:nvPicPr>
          <p:cNvPr id="195" name="그림 194">
            <a:extLst>
              <a:ext uri="{FF2B5EF4-FFF2-40B4-BE49-F238E27FC236}">
                <a16:creationId xmlns:a16="http://schemas.microsoft.com/office/drawing/2014/main" id="{A3C03E70-099E-33D7-6090-2F241BC23B2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26060" y="2695836"/>
            <a:ext cx="1089423" cy="195017"/>
          </a:xfrm>
          <a:prstGeom prst="rect">
            <a:avLst/>
          </a:prstGeom>
        </p:spPr>
      </p:pic>
      <p:pic>
        <p:nvPicPr>
          <p:cNvPr id="206" name="그림 205">
            <a:extLst>
              <a:ext uri="{FF2B5EF4-FFF2-40B4-BE49-F238E27FC236}">
                <a16:creationId xmlns:a16="http://schemas.microsoft.com/office/drawing/2014/main" id="{871A6271-4E55-59AC-3A40-63CBE77DB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5279" y="2054763"/>
            <a:ext cx="1066555" cy="499575"/>
          </a:xfrm>
          <a:prstGeom prst="rect">
            <a:avLst/>
          </a:prstGeom>
        </p:spPr>
      </p:pic>
      <p:pic>
        <p:nvPicPr>
          <p:cNvPr id="207" name="그림 206">
            <a:extLst>
              <a:ext uri="{FF2B5EF4-FFF2-40B4-BE49-F238E27FC236}">
                <a16:creationId xmlns:a16="http://schemas.microsoft.com/office/drawing/2014/main" id="{1E142D01-E2BB-B240-4777-CFE475564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8928" y="2048738"/>
            <a:ext cx="1066555" cy="499575"/>
          </a:xfrm>
          <a:prstGeom prst="rect">
            <a:avLst/>
          </a:prstGeom>
        </p:spPr>
      </p:pic>
      <p:pic>
        <p:nvPicPr>
          <p:cNvPr id="208" name="그림 207">
            <a:extLst>
              <a:ext uri="{FF2B5EF4-FFF2-40B4-BE49-F238E27FC236}">
                <a16:creationId xmlns:a16="http://schemas.microsoft.com/office/drawing/2014/main" id="{6EC970D8-E0D0-2D49-60C4-7F0C980B3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577" y="2057643"/>
            <a:ext cx="1066555" cy="499575"/>
          </a:xfrm>
          <a:prstGeom prst="rect">
            <a:avLst/>
          </a:prstGeom>
        </p:spPr>
      </p:pic>
      <p:pic>
        <p:nvPicPr>
          <p:cNvPr id="209" name="그림 208">
            <a:extLst>
              <a:ext uri="{FF2B5EF4-FFF2-40B4-BE49-F238E27FC236}">
                <a16:creationId xmlns:a16="http://schemas.microsoft.com/office/drawing/2014/main" id="{734D399F-C20A-B6AB-4D63-FD24425BF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35" y="2946031"/>
            <a:ext cx="1066555" cy="499575"/>
          </a:xfrm>
          <a:prstGeom prst="rect">
            <a:avLst/>
          </a:prstGeom>
        </p:spPr>
      </p:pic>
      <p:pic>
        <p:nvPicPr>
          <p:cNvPr id="210" name="그림 209">
            <a:extLst>
              <a:ext uri="{FF2B5EF4-FFF2-40B4-BE49-F238E27FC236}">
                <a16:creationId xmlns:a16="http://schemas.microsoft.com/office/drawing/2014/main" id="{9F307AFF-A4B2-25A4-EA1D-FACDAB91A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083" y="2942107"/>
            <a:ext cx="1066555" cy="499575"/>
          </a:xfrm>
          <a:prstGeom prst="rect">
            <a:avLst/>
          </a:prstGeom>
        </p:spPr>
      </p:pic>
      <p:pic>
        <p:nvPicPr>
          <p:cNvPr id="211" name="그림 210">
            <a:extLst>
              <a:ext uri="{FF2B5EF4-FFF2-40B4-BE49-F238E27FC236}">
                <a16:creationId xmlns:a16="http://schemas.microsoft.com/office/drawing/2014/main" id="{F006AB06-4A06-4E31-03A7-DA40C0D8A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5279" y="2946031"/>
            <a:ext cx="1066555" cy="499575"/>
          </a:xfrm>
          <a:prstGeom prst="rect">
            <a:avLst/>
          </a:prstGeom>
        </p:spPr>
      </p:pic>
      <p:pic>
        <p:nvPicPr>
          <p:cNvPr id="212" name="그림 211">
            <a:extLst>
              <a:ext uri="{FF2B5EF4-FFF2-40B4-BE49-F238E27FC236}">
                <a16:creationId xmlns:a16="http://schemas.microsoft.com/office/drawing/2014/main" id="{E34B9685-2ED9-D9B9-2D2C-B70A8A5A6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8928" y="2940006"/>
            <a:ext cx="1066555" cy="499575"/>
          </a:xfrm>
          <a:prstGeom prst="rect">
            <a:avLst/>
          </a:prstGeom>
        </p:spPr>
      </p:pic>
      <p:pic>
        <p:nvPicPr>
          <p:cNvPr id="213" name="그림 212">
            <a:extLst>
              <a:ext uri="{FF2B5EF4-FFF2-40B4-BE49-F238E27FC236}">
                <a16:creationId xmlns:a16="http://schemas.microsoft.com/office/drawing/2014/main" id="{F2450FC3-9787-0329-6A73-FCFEA7851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577" y="2948911"/>
            <a:ext cx="1066555" cy="499575"/>
          </a:xfrm>
          <a:prstGeom prst="rect">
            <a:avLst/>
          </a:prstGeom>
        </p:spPr>
      </p:pic>
      <p:sp>
        <p:nvSpPr>
          <p:cNvPr id="215" name="TextBox 214">
            <a:extLst>
              <a:ext uri="{FF2B5EF4-FFF2-40B4-BE49-F238E27FC236}">
                <a16:creationId xmlns:a16="http://schemas.microsoft.com/office/drawing/2014/main" id="{B8AC2C6B-FA65-5C83-33DB-0BFF373CB31D}"/>
              </a:ext>
            </a:extLst>
          </p:cNvPr>
          <p:cNvSpPr txBox="1"/>
          <p:nvPr/>
        </p:nvSpPr>
        <p:spPr>
          <a:xfrm>
            <a:off x="987046" y="4739455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옵션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377DFC7-17B4-6222-E1E0-630E001A263E}"/>
              </a:ext>
            </a:extLst>
          </p:cNvPr>
          <p:cNvSpPr txBox="1"/>
          <p:nvPr/>
        </p:nvSpPr>
        <p:spPr>
          <a:xfrm>
            <a:off x="1014778" y="1787722"/>
            <a:ext cx="106655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번호</a:t>
            </a:r>
            <a:r>
              <a:rPr lang="en-US" altLang="ko-KR" sz="8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, </a:t>
            </a: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제목</a:t>
            </a:r>
          </a:p>
        </p:txBody>
      </p:sp>
      <p:pic>
        <p:nvPicPr>
          <p:cNvPr id="216" name="Picture 4" descr="2013.2.24 서프 서바이벌 프로젝트 서비스 종료 : 네이버 블로그">
            <a:extLst>
              <a:ext uri="{FF2B5EF4-FFF2-40B4-BE49-F238E27FC236}">
                <a16:creationId xmlns:a16="http://schemas.microsoft.com/office/drawing/2014/main" id="{B88EB980-4BB4-784F-EBF6-8574E3B293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18" b="32233"/>
          <a:stretch/>
        </p:blipFill>
        <p:spPr bwMode="auto">
          <a:xfrm>
            <a:off x="654203" y="5325199"/>
            <a:ext cx="3657106" cy="1187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0" name="연결선: 꺾임 219">
            <a:extLst>
              <a:ext uri="{FF2B5EF4-FFF2-40B4-BE49-F238E27FC236}">
                <a16:creationId xmlns:a16="http://schemas.microsoft.com/office/drawing/2014/main" id="{6DB8129F-D95A-978F-4376-E62082377C54}"/>
              </a:ext>
            </a:extLst>
          </p:cNvPr>
          <p:cNvCxnSpPr>
            <a:cxnSpLocks/>
            <a:stCxn id="216" idx="3"/>
            <a:endCxn id="21" idx="3"/>
          </p:cNvCxnSpPr>
          <p:nvPr/>
        </p:nvCxnSpPr>
        <p:spPr>
          <a:xfrm flipV="1">
            <a:off x="4311309" y="2619649"/>
            <a:ext cx="2670511" cy="3299118"/>
          </a:xfrm>
          <a:prstGeom prst="bentConnector3">
            <a:avLst>
              <a:gd name="adj1" fmla="val 11997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4" name="TextBox 223">
            <a:extLst>
              <a:ext uri="{FF2B5EF4-FFF2-40B4-BE49-F238E27FC236}">
                <a16:creationId xmlns:a16="http://schemas.microsoft.com/office/drawing/2014/main" id="{4B4CA465-EA8D-3A9B-0720-733D1EF95B4B}"/>
              </a:ext>
            </a:extLst>
          </p:cNvPr>
          <p:cNvSpPr txBox="1"/>
          <p:nvPr/>
        </p:nvSpPr>
        <p:spPr>
          <a:xfrm>
            <a:off x="4473320" y="6005265"/>
            <a:ext cx="3108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방 제목 아래 아이콘은</a:t>
            </a:r>
            <a:endParaRPr lang="en-US" altLang="ko-KR" dirty="0"/>
          </a:p>
          <a:p>
            <a:r>
              <a:rPr lang="ko-KR" altLang="en-US" dirty="0"/>
              <a:t>이후 레벨이 완성되면 제작</a:t>
            </a:r>
          </a:p>
        </p:txBody>
      </p:sp>
    </p:spTree>
    <p:extLst>
      <p:ext uri="{BB962C8B-B14F-4D97-AF65-F5344CB8AC3E}">
        <p14:creationId xmlns:p14="http://schemas.microsoft.com/office/powerpoint/2010/main" val="2818207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F909412-9E73-36D3-7C9A-1C5B55DEC79C}"/>
              </a:ext>
            </a:extLst>
          </p:cNvPr>
          <p:cNvSpPr/>
          <p:nvPr/>
        </p:nvSpPr>
        <p:spPr>
          <a:xfrm>
            <a:off x="0" y="1062093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538480" cy="1076960"/>
            <a:chOff x="0" y="0"/>
            <a:chExt cx="5384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F4AEEDE-139E-DD90-26C8-F9E4A69D2C32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멀티 로비</a:t>
            </a:r>
            <a:endParaRPr lang="ko-KR" altLang="en-US" sz="3600" spc="-3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6350F-F6CD-9707-8D89-FA4E5F2B09A2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T_Menu_button_02_Long_size</a:t>
            </a:r>
            <a:endParaRPr lang="ko-KR" altLang="en-US" dirty="0"/>
          </a:p>
        </p:txBody>
      </p:sp>
      <p:sp>
        <p:nvSpPr>
          <p:cNvPr id="8" name="Google Shape;116;p3">
            <a:extLst>
              <a:ext uri="{FF2B5EF4-FFF2-40B4-BE49-F238E27FC236}">
                <a16:creationId xmlns:a16="http://schemas.microsoft.com/office/drawing/2014/main" id="{9D7E4D9D-2EF2-7936-B52D-5E610D3230A6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BA3BBF-6530-795B-E3CB-E27A80E2E4FA}"/>
              </a:ext>
            </a:extLst>
          </p:cNvPr>
          <p:cNvSpPr txBox="1"/>
          <p:nvPr/>
        </p:nvSpPr>
        <p:spPr>
          <a:xfrm>
            <a:off x="8739652" y="2404767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T_Arrow_2_1</a:t>
            </a:r>
            <a:endParaRPr lang="ko-KR" altLang="en-US" dirty="0"/>
          </a:p>
        </p:txBody>
      </p:sp>
      <p:sp>
        <p:nvSpPr>
          <p:cNvPr id="12" name="Google Shape;116;p3">
            <a:extLst>
              <a:ext uri="{FF2B5EF4-FFF2-40B4-BE49-F238E27FC236}">
                <a16:creationId xmlns:a16="http://schemas.microsoft.com/office/drawing/2014/main" id="{C6A9E6AD-8B52-0F5E-265F-AE2C9EFF5218}"/>
              </a:ext>
            </a:extLst>
          </p:cNvPr>
          <p:cNvSpPr/>
          <p:nvPr/>
        </p:nvSpPr>
        <p:spPr>
          <a:xfrm>
            <a:off x="8276290" y="244880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91D5AE-4C4F-BA0A-F404-937E407E7B0A}"/>
              </a:ext>
            </a:extLst>
          </p:cNvPr>
          <p:cNvSpPr txBox="1"/>
          <p:nvPr/>
        </p:nvSpPr>
        <p:spPr>
          <a:xfrm>
            <a:off x="8739652" y="2997721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15" name="Google Shape;116;p3">
            <a:extLst>
              <a:ext uri="{FF2B5EF4-FFF2-40B4-BE49-F238E27FC236}">
                <a16:creationId xmlns:a16="http://schemas.microsoft.com/office/drawing/2014/main" id="{6CA81564-C77D-DDAB-10A1-8FAB1D9886DB}"/>
              </a:ext>
            </a:extLst>
          </p:cNvPr>
          <p:cNvSpPr/>
          <p:nvPr/>
        </p:nvSpPr>
        <p:spPr>
          <a:xfrm>
            <a:off x="8276290" y="306607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27" name="그림 226">
            <a:extLst>
              <a:ext uri="{FF2B5EF4-FFF2-40B4-BE49-F238E27FC236}">
                <a16:creationId xmlns:a16="http://schemas.microsoft.com/office/drawing/2014/main" id="{F936032E-505E-A860-69E8-0993BF256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52" y="4483788"/>
            <a:ext cx="1117737" cy="312208"/>
          </a:xfrm>
          <a:prstGeom prst="rect">
            <a:avLst/>
          </a:prstGeom>
        </p:spPr>
      </p:pic>
      <p:sp>
        <p:nvSpPr>
          <p:cNvPr id="228" name="TextBox 227">
            <a:extLst>
              <a:ext uri="{FF2B5EF4-FFF2-40B4-BE49-F238E27FC236}">
                <a16:creationId xmlns:a16="http://schemas.microsoft.com/office/drawing/2014/main" id="{5942B832-6DB4-59AF-5AE4-BE2DB7CAC20A}"/>
              </a:ext>
            </a:extLst>
          </p:cNvPr>
          <p:cNvSpPr txBox="1"/>
          <p:nvPr/>
        </p:nvSpPr>
        <p:spPr>
          <a:xfrm>
            <a:off x="1911028" y="4481894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방만들기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229" name="그림 228">
            <a:extLst>
              <a:ext uri="{FF2B5EF4-FFF2-40B4-BE49-F238E27FC236}">
                <a16:creationId xmlns:a16="http://schemas.microsoft.com/office/drawing/2014/main" id="{C4866D04-C28D-00E5-2C0A-E5EB23B5F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52" y="4908952"/>
            <a:ext cx="1117737" cy="312208"/>
          </a:xfrm>
          <a:prstGeom prst="rect">
            <a:avLst/>
          </a:prstGeom>
        </p:spPr>
      </p:pic>
      <p:sp>
        <p:nvSpPr>
          <p:cNvPr id="230" name="TextBox 229">
            <a:extLst>
              <a:ext uri="{FF2B5EF4-FFF2-40B4-BE49-F238E27FC236}">
                <a16:creationId xmlns:a16="http://schemas.microsoft.com/office/drawing/2014/main" id="{6A194653-3444-2D30-B263-582566F84377}"/>
              </a:ext>
            </a:extLst>
          </p:cNvPr>
          <p:cNvSpPr txBox="1"/>
          <p:nvPr/>
        </p:nvSpPr>
        <p:spPr>
          <a:xfrm>
            <a:off x="1911028" y="4907058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메인으로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231" name="그림 230">
            <a:extLst>
              <a:ext uri="{FF2B5EF4-FFF2-40B4-BE49-F238E27FC236}">
                <a16:creationId xmlns:a16="http://schemas.microsoft.com/office/drawing/2014/main" id="{AE3C0859-FF37-8CF3-7308-38571A1A9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52" y="5345049"/>
            <a:ext cx="1117737" cy="312208"/>
          </a:xfrm>
          <a:prstGeom prst="rect">
            <a:avLst/>
          </a:prstGeom>
        </p:spPr>
      </p:pic>
      <p:grpSp>
        <p:nvGrpSpPr>
          <p:cNvPr id="232" name="그룹 231">
            <a:extLst>
              <a:ext uri="{FF2B5EF4-FFF2-40B4-BE49-F238E27FC236}">
                <a16:creationId xmlns:a16="http://schemas.microsoft.com/office/drawing/2014/main" id="{2ACD5CF6-CFAD-81FA-432F-D8EFEAB98F7B}"/>
              </a:ext>
            </a:extLst>
          </p:cNvPr>
          <p:cNvGrpSpPr/>
          <p:nvPr/>
        </p:nvGrpSpPr>
        <p:grpSpPr>
          <a:xfrm>
            <a:off x="4387003" y="4389508"/>
            <a:ext cx="3076933" cy="1189350"/>
            <a:chOff x="2422648" y="3830847"/>
            <a:chExt cx="4558078" cy="1208846"/>
          </a:xfrm>
        </p:grpSpPr>
        <p:grpSp>
          <p:nvGrpSpPr>
            <p:cNvPr id="233" name="그룹 232">
              <a:extLst>
                <a:ext uri="{FF2B5EF4-FFF2-40B4-BE49-F238E27FC236}">
                  <a16:creationId xmlns:a16="http://schemas.microsoft.com/office/drawing/2014/main" id="{08698733-BAA0-5471-C742-27ACF638EC0D}"/>
                </a:ext>
              </a:extLst>
            </p:cNvPr>
            <p:cNvGrpSpPr/>
            <p:nvPr/>
          </p:nvGrpSpPr>
          <p:grpSpPr>
            <a:xfrm>
              <a:off x="2449445" y="3830847"/>
              <a:ext cx="4531281" cy="1208846"/>
              <a:chOff x="-147172" y="1954750"/>
              <a:chExt cx="12990687" cy="3465622"/>
            </a:xfrm>
          </p:grpSpPr>
          <p:pic>
            <p:nvPicPr>
              <p:cNvPr id="237" name="그림 236">
                <a:extLst>
                  <a:ext uri="{FF2B5EF4-FFF2-40B4-BE49-F238E27FC236}">
                    <a16:creationId xmlns:a16="http://schemas.microsoft.com/office/drawing/2014/main" id="{207F8375-D304-585F-3681-18DBDEE7CC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238" name="그림 237">
                <a:extLst>
                  <a:ext uri="{FF2B5EF4-FFF2-40B4-BE49-F238E27FC236}">
                    <a16:creationId xmlns:a16="http://schemas.microsoft.com/office/drawing/2014/main" id="{E9D26157-A728-7F21-5B7F-889E8D808A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239" name="그림 238">
                <a:extLst>
                  <a:ext uri="{FF2B5EF4-FFF2-40B4-BE49-F238E27FC236}">
                    <a16:creationId xmlns:a16="http://schemas.microsoft.com/office/drawing/2014/main" id="{BA984BED-653B-8077-639F-A8C902B764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240" name="그림 239">
                <a:extLst>
                  <a:ext uri="{FF2B5EF4-FFF2-40B4-BE49-F238E27FC236}">
                    <a16:creationId xmlns:a16="http://schemas.microsoft.com/office/drawing/2014/main" id="{040BDF38-1F8F-2753-23FA-38B8E6812C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241" name="그림 240">
                <a:extLst>
                  <a:ext uri="{FF2B5EF4-FFF2-40B4-BE49-F238E27FC236}">
                    <a16:creationId xmlns:a16="http://schemas.microsoft.com/office/drawing/2014/main" id="{51C7B13E-EF33-A50F-D208-E457B12A60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89681" y="1955110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42" name="그림 241">
                <a:extLst>
                  <a:ext uri="{FF2B5EF4-FFF2-40B4-BE49-F238E27FC236}">
                    <a16:creationId xmlns:a16="http://schemas.microsoft.com/office/drawing/2014/main" id="{FFDAD313-3BB5-35AE-9018-DB0DEC925A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43" name="그림 242">
                <a:extLst>
                  <a:ext uri="{FF2B5EF4-FFF2-40B4-BE49-F238E27FC236}">
                    <a16:creationId xmlns:a16="http://schemas.microsoft.com/office/drawing/2014/main" id="{16B27DE7-AC9E-549A-5120-90C57F3762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44" name="그림 243">
                <a:extLst>
                  <a:ext uri="{FF2B5EF4-FFF2-40B4-BE49-F238E27FC236}">
                    <a16:creationId xmlns:a16="http://schemas.microsoft.com/office/drawing/2014/main" id="{7B8FE92E-DD92-7CBD-ED30-8C26615055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234" name="그림 233">
              <a:extLst>
                <a:ext uri="{FF2B5EF4-FFF2-40B4-BE49-F238E27FC236}">
                  <a16:creationId xmlns:a16="http://schemas.microsoft.com/office/drawing/2014/main" id="{521B8C1A-000F-D84E-763C-F32A58E3D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22648" y="4690857"/>
              <a:ext cx="4558076" cy="309246"/>
            </a:xfrm>
            <a:prstGeom prst="rect">
              <a:avLst/>
            </a:prstGeom>
          </p:spPr>
        </p:pic>
        <p:pic>
          <p:nvPicPr>
            <p:cNvPr id="235" name="그림 234">
              <a:extLst>
                <a:ext uri="{FF2B5EF4-FFF2-40B4-BE49-F238E27FC236}">
                  <a16:creationId xmlns:a16="http://schemas.microsoft.com/office/drawing/2014/main" id="{FFF75F92-8164-AFFC-36C5-9D8E2A0CF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5400000">
              <a:off x="6429914" y="4170938"/>
              <a:ext cx="722115" cy="187780"/>
            </a:xfrm>
            <a:prstGeom prst="rect">
              <a:avLst/>
            </a:prstGeom>
          </p:spPr>
        </p:pic>
        <p:pic>
          <p:nvPicPr>
            <p:cNvPr id="236" name="그림 235">
              <a:extLst>
                <a:ext uri="{FF2B5EF4-FFF2-40B4-BE49-F238E27FC236}">
                  <a16:creationId xmlns:a16="http://schemas.microsoft.com/office/drawing/2014/main" id="{FEDD14C4-2334-9762-5AC7-A1DBB84AC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pic>
        <p:nvPicPr>
          <p:cNvPr id="245" name="그림 244">
            <a:extLst>
              <a:ext uri="{FF2B5EF4-FFF2-40B4-BE49-F238E27FC236}">
                <a16:creationId xmlns:a16="http://schemas.microsoft.com/office/drawing/2014/main" id="{9D48730F-1012-EB73-155A-04D25A083F3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04603" y="2072275"/>
            <a:ext cx="933059" cy="933059"/>
          </a:xfrm>
          <a:prstGeom prst="rect">
            <a:avLst/>
          </a:prstGeom>
        </p:spPr>
      </p:pic>
      <p:pic>
        <p:nvPicPr>
          <p:cNvPr id="246" name="그림 245">
            <a:extLst>
              <a:ext uri="{FF2B5EF4-FFF2-40B4-BE49-F238E27FC236}">
                <a16:creationId xmlns:a16="http://schemas.microsoft.com/office/drawing/2014/main" id="{49B6CD75-065E-A7AD-9FC8-60BA0BAD180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0800000">
            <a:off x="5106181" y="2087958"/>
            <a:ext cx="933059" cy="933059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F4E856C0-04AA-9DBB-0DE3-2C3CA3358CD2}"/>
              </a:ext>
            </a:extLst>
          </p:cNvPr>
          <p:cNvSpPr txBox="1"/>
          <p:nvPr/>
        </p:nvSpPr>
        <p:spPr>
          <a:xfrm>
            <a:off x="1926764" y="5359941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옵션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964DDC7E-C067-CE4D-2E5B-9B65C8EEE770}"/>
              </a:ext>
            </a:extLst>
          </p:cNvPr>
          <p:cNvGrpSpPr/>
          <p:nvPr/>
        </p:nvGrpSpPr>
        <p:grpSpPr>
          <a:xfrm>
            <a:off x="1626706" y="2036379"/>
            <a:ext cx="1473009" cy="1023752"/>
            <a:chOff x="1014778" y="1787722"/>
            <a:chExt cx="1103033" cy="766616"/>
          </a:xfrm>
        </p:grpSpPr>
        <p:pic>
          <p:nvPicPr>
            <p:cNvPr id="58" name="그림 57">
              <a:extLst>
                <a:ext uri="{FF2B5EF4-FFF2-40B4-BE49-F238E27FC236}">
                  <a16:creationId xmlns:a16="http://schemas.microsoft.com/office/drawing/2014/main" id="{6C153671-C103-CB6C-9C8E-751763618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26735" y="2054763"/>
              <a:ext cx="1066555" cy="499575"/>
            </a:xfrm>
            <a:prstGeom prst="rect">
              <a:avLst/>
            </a:prstGeom>
          </p:spPr>
        </p:pic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DACBBFB7-A96A-EE96-AB61-5D5E02F42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28388" y="1806814"/>
              <a:ext cx="1089423" cy="195017"/>
            </a:xfrm>
            <a:prstGeom prst="rect">
              <a:avLst/>
            </a:prstGeom>
          </p:spPr>
        </p:pic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0589DB0D-9445-9BF5-72A6-09DC668BBAAE}"/>
                </a:ext>
              </a:extLst>
            </p:cNvPr>
            <p:cNvSpPr txBox="1"/>
            <p:nvPr/>
          </p:nvSpPr>
          <p:spPr>
            <a:xfrm>
              <a:off x="1014778" y="1787722"/>
              <a:ext cx="1066555" cy="1959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+mn-cs"/>
                  <a:sym typeface="Arial"/>
                </a:rPr>
                <a:t>번호</a:t>
              </a:r>
              <a:r>
                <a:rPr lang="en-US" altLang="ko-KR" sz="1100" dirty="0">
                  <a:solidFill>
                    <a:srgbClr val="FF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+mn-cs"/>
                </a:rPr>
                <a:t>, </a:t>
              </a:r>
              <a:r>
                <a:rPr kumimoji="0" lang="ko-KR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+mn-cs"/>
                  <a:sym typeface="Arial"/>
                </a:rPr>
                <a:t>제목</a:t>
              </a:r>
            </a:p>
          </p:txBody>
        </p:sp>
      </p:grpSp>
      <p:sp>
        <p:nvSpPr>
          <p:cNvPr id="137" name="Google Shape;112;p3">
            <a:extLst>
              <a:ext uri="{FF2B5EF4-FFF2-40B4-BE49-F238E27FC236}">
                <a16:creationId xmlns:a16="http://schemas.microsoft.com/office/drawing/2014/main" id="{C4DAABDB-3206-93A4-46A2-240C65A59FF9}"/>
              </a:ext>
            </a:extLst>
          </p:cNvPr>
          <p:cNvSpPr/>
          <p:nvPr/>
        </p:nvSpPr>
        <p:spPr>
          <a:xfrm>
            <a:off x="777683" y="1648255"/>
            <a:ext cx="3240000" cy="18000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39" name="Google Shape;116;p3">
            <a:extLst>
              <a:ext uri="{FF2B5EF4-FFF2-40B4-BE49-F238E27FC236}">
                <a16:creationId xmlns:a16="http://schemas.microsoft.com/office/drawing/2014/main" id="{B8EB12C1-01BB-1FB1-1588-5E137489F7A1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46" name="Google Shape;112;p3">
            <a:extLst>
              <a:ext uri="{FF2B5EF4-FFF2-40B4-BE49-F238E27FC236}">
                <a16:creationId xmlns:a16="http://schemas.microsoft.com/office/drawing/2014/main" id="{9E86C457-C01C-0C14-91C2-D3EEADCEA818}"/>
              </a:ext>
            </a:extLst>
          </p:cNvPr>
          <p:cNvSpPr/>
          <p:nvPr/>
        </p:nvSpPr>
        <p:spPr>
          <a:xfrm>
            <a:off x="4305470" y="1649335"/>
            <a:ext cx="3240000" cy="18000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48" name="Google Shape;116;p3">
            <a:extLst>
              <a:ext uri="{FF2B5EF4-FFF2-40B4-BE49-F238E27FC236}">
                <a16:creationId xmlns:a16="http://schemas.microsoft.com/office/drawing/2014/main" id="{4645ABBA-C908-CBDA-757A-F801DDDAD0CF}"/>
              </a:ext>
            </a:extLst>
          </p:cNvPr>
          <p:cNvSpPr/>
          <p:nvPr/>
        </p:nvSpPr>
        <p:spPr>
          <a:xfrm>
            <a:off x="4188187" y="154652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52" name="Google Shape;112;p3">
            <a:extLst>
              <a:ext uri="{FF2B5EF4-FFF2-40B4-BE49-F238E27FC236}">
                <a16:creationId xmlns:a16="http://schemas.microsoft.com/office/drawing/2014/main" id="{3D99CBF2-A6EB-17D6-57FA-85514C274D22}"/>
              </a:ext>
            </a:extLst>
          </p:cNvPr>
          <p:cNvSpPr/>
          <p:nvPr/>
        </p:nvSpPr>
        <p:spPr>
          <a:xfrm>
            <a:off x="743211" y="3996586"/>
            <a:ext cx="3240000" cy="18000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56" name="Google Shape;116;p3">
            <a:extLst>
              <a:ext uri="{FF2B5EF4-FFF2-40B4-BE49-F238E27FC236}">
                <a16:creationId xmlns:a16="http://schemas.microsoft.com/office/drawing/2014/main" id="{D7F718F9-29B1-4762-45E1-80D0165B4F3D}"/>
              </a:ext>
            </a:extLst>
          </p:cNvPr>
          <p:cNvSpPr/>
          <p:nvPr/>
        </p:nvSpPr>
        <p:spPr>
          <a:xfrm>
            <a:off x="660399" y="389377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57" name="Google Shape;112;p3">
            <a:extLst>
              <a:ext uri="{FF2B5EF4-FFF2-40B4-BE49-F238E27FC236}">
                <a16:creationId xmlns:a16="http://schemas.microsoft.com/office/drawing/2014/main" id="{D2F55098-9C93-AFE2-86A6-421520F2B75B}"/>
              </a:ext>
            </a:extLst>
          </p:cNvPr>
          <p:cNvSpPr/>
          <p:nvPr/>
        </p:nvSpPr>
        <p:spPr>
          <a:xfrm>
            <a:off x="4305470" y="3996586"/>
            <a:ext cx="3240000" cy="18000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58" name="Google Shape;116;p3">
            <a:extLst>
              <a:ext uri="{FF2B5EF4-FFF2-40B4-BE49-F238E27FC236}">
                <a16:creationId xmlns:a16="http://schemas.microsoft.com/office/drawing/2014/main" id="{9D5265FD-EF86-F6EF-CCC0-95BEF9722588}"/>
              </a:ext>
            </a:extLst>
          </p:cNvPr>
          <p:cNvSpPr/>
          <p:nvPr/>
        </p:nvSpPr>
        <p:spPr>
          <a:xfrm>
            <a:off x="4158154" y="389377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094AE590-2329-5ED4-B6CA-084F3B17953A}"/>
              </a:ext>
            </a:extLst>
          </p:cNvPr>
          <p:cNvSpPr txBox="1"/>
          <p:nvPr/>
        </p:nvSpPr>
        <p:spPr>
          <a:xfrm>
            <a:off x="8739652" y="1880872"/>
            <a:ext cx="19953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T_Background_05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DD83D57-9D12-6FCD-10BB-14697473A165}"/>
              </a:ext>
            </a:extLst>
          </p:cNvPr>
          <p:cNvSpPr txBox="1"/>
          <p:nvPr/>
        </p:nvSpPr>
        <p:spPr>
          <a:xfrm>
            <a:off x="8739652" y="3706612"/>
            <a:ext cx="3452348" cy="843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 err="1"/>
              <a:t>T_ChatTextBar_size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(</a:t>
            </a:r>
            <a:r>
              <a:rPr lang="ko-KR" altLang="en-US" dirty="0"/>
              <a:t>바 이외의 부분은 유니티 기본 사용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ko-KR" altLang="en-US" dirty="0"/>
              <a:t>색상은 검정 반투명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0" name="Google Shape;116;p3">
            <a:extLst>
              <a:ext uri="{FF2B5EF4-FFF2-40B4-BE49-F238E27FC236}">
                <a16:creationId xmlns:a16="http://schemas.microsoft.com/office/drawing/2014/main" id="{F2CE36C3-5111-49E4-3AD0-D1469CA8EF97}"/>
              </a:ext>
            </a:extLst>
          </p:cNvPr>
          <p:cNvSpPr/>
          <p:nvPr/>
        </p:nvSpPr>
        <p:spPr>
          <a:xfrm>
            <a:off x="8276290" y="37749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48303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 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330A90B-9853-F523-C15D-EA554F96BEEB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Google Shape;112;p3">
            <a:extLst>
              <a:ext uri="{FF2B5EF4-FFF2-40B4-BE49-F238E27FC236}">
                <a16:creationId xmlns:a16="http://schemas.microsoft.com/office/drawing/2014/main" id="{57F121FF-26DE-1304-D1D0-7A64CBD69CC5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61" name="Google Shape;116;p3">
            <a:extLst>
              <a:ext uri="{FF2B5EF4-FFF2-40B4-BE49-F238E27FC236}">
                <a16:creationId xmlns:a16="http://schemas.microsoft.com/office/drawing/2014/main" id="{6A51A177-F03D-CE6E-A1EC-B5016C498E85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B679EA9-D71D-7902-FAC1-D3872D3FFEB0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로비에서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제목 및 비밀번호를 설정하는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비밀번호는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(10p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방으로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3" name="Google Shape;116;p3">
            <a:extLst>
              <a:ext uri="{FF2B5EF4-FFF2-40B4-BE49-F238E27FC236}">
                <a16:creationId xmlns:a16="http://schemas.microsoft.com/office/drawing/2014/main" id="{49F2146F-8566-93D2-3AD6-94545B3DAD28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116;p3">
            <a:extLst>
              <a:ext uri="{FF2B5EF4-FFF2-40B4-BE49-F238E27FC236}">
                <a16:creationId xmlns:a16="http://schemas.microsoft.com/office/drawing/2014/main" id="{78881C04-65D9-C737-9D8F-0DC0A6374A5E}"/>
              </a:ext>
            </a:extLst>
          </p:cNvPr>
          <p:cNvSpPr/>
          <p:nvPr/>
        </p:nvSpPr>
        <p:spPr>
          <a:xfrm>
            <a:off x="8274924" y="241732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" name="Google Shape;116;p3">
            <a:extLst>
              <a:ext uri="{FF2B5EF4-FFF2-40B4-BE49-F238E27FC236}">
                <a16:creationId xmlns:a16="http://schemas.microsoft.com/office/drawing/2014/main" id="{F782BBA4-A9F1-ACC8-909A-A7192E52A509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FC7009-423F-E21B-A629-2B6FB51CC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sp>
        <p:nvSpPr>
          <p:cNvPr id="4" name="Google Shape;112;p3">
            <a:extLst>
              <a:ext uri="{FF2B5EF4-FFF2-40B4-BE49-F238E27FC236}">
                <a16:creationId xmlns:a16="http://schemas.microsoft.com/office/drawing/2014/main" id="{256F1DFD-A19E-6A6E-998C-5058FD1AEDB4}"/>
              </a:ext>
            </a:extLst>
          </p:cNvPr>
          <p:cNvSpPr/>
          <p:nvPr/>
        </p:nvSpPr>
        <p:spPr>
          <a:xfrm>
            <a:off x="2435338" y="2418228"/>
            <a:ext cx="2822461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" name="Google Shape;116;p3">
            <a:extLst>
              <a:ext uri="{FF2B5EF4-FFF2-40B4-BE49-F238E27FC236}">
                <a16:creationId xmlns:a16="http://schemas.microsoft.com/office/drawing/2014/main" id="{38F07DEA-9DFC-35EB-C3FD-A39DD26586E3}"/>
              </a:ext>
            </a:extLst>
          </p:cNvPr>
          <p:cNvSpPr/>
          <p:nvPr/>
        </p:nvSpPr>
        <p:spPr>
          <a:xfrm>
            <a:off x="2308772" y="230705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" name="Google Shape;112;p3">
            <a:extLst>
              <a:ext uri="{FF2B5EF4-FFF2-40B4-BE49-F238E27FC236}">
                <a16:creationId xmlns:a16="http://schemas.microsoft.com/office/drawing/2014/main" id="{5C2C2C4E-7835-0E3F-7C0E-1AE6EB4BC83C}"/>
              </a:ext>
            </a:extLst>
          </p:cNvPr>
          <p:cNvSpPr/>
          <p:nvPr/>
        </p:nvSpPr>
        <p:spPr>
          <a:xfrm>
            <a:off x="2435338" y="4177357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7" name="Google Shape;116;p3">
            <a:extLst>
              <a:ext uri="{FF2B5EF4-FFF2-40B4-BE49-F238E27FC236}">
                <a16:creationId xmlns:a16="http://schemas.microsoft.com/office/drawing/2014/main" id="{22594D9D-D12F-4330-AA65-B5202FD2C995}"/>
              </a:ext>
            </a:extLst>
          </p:cNvPr>
          <p:cNvSpPr/>
          <p:nvPr/>
        </p:nvSpPr>
        <p:spPr>
          <a:xfrm>
            <a:off x="2300256" y="407194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45EBA84-7046-2E9F-FABE-AC3119D8B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102" y="4298966"/>
            <a:ext cx="1117737" cy="3122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397F76A-C8C1-59F7-C13A-3B6853FA8BD2}"/>
              </a:ext>
            </a:extLst>
          </p:cNvPr>
          <p:cNvSpPr txBox="1"/>
          <p:nvPr/>
        </p:nvSpPr>
        <p:spPr>
          <a:xfrm>
            <a:off x="2761378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생성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09F229D-E198-CCA9-A264-F4C9CF308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023" y="4298966"/>
            <a:ext cx="1117737" cy="3122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3A312C4-59F2-EB32-C750-118B31050662}"/>
              </a:ext>
            </a:extLst>
          </p:cNvPr>
          <p:cNvSpPr txBox="1"/>
          <p:nvPr/>
        </p:nvSpPr>
        <p:spPr>
          <a:xfrm>
            <a:off x="3943299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닫기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4CAA31C-0CF6-E1F1-2A0E-90ADE8FF93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2613176"/>
            <a:ext cx="2473968" cy="30924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70CE069-A5E0-7411-A74E-7D471F182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3082959"/>
            <a:ext cx="2473968" cy="30924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5905F9-6265-1FA8-DCE5-E2DE4A2F19B3}"/>
              </a:ext>
            </a:extLst>
          </p:cNvPr>
          <p:cNvSpPr txBox="1"/>
          <p:nvPr/>
        </p:nvSpPr>
        <p:spPr>
          <a:xfrm>
            <a:off x="3389069" y="1879250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rPr>
              <a:t>방 만들기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  <a:sym typeface="Aria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9CDD47-1292-75BB-D75B-5E021F0B2ACE}"/>
              </a:ext>
            </a:extLst>
          </p:cNvPr>
          <p:cNvSpPr txBox="1"/>
          <p:nvPr/>
        </p:nvSpPr>
        <p:spPr>
          <a:xfrm>
            <a:off x="2679101" y="2622328"/>
            <a:ext cx="24189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NAME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C7B85A-1D53-6FA5-E108-CAB21201A7EB}"/>
              </a:ext>
            </a:extLst>
          </p:cNvPr>
          <p:cNvSpPr txBox="1"/>
          <p:nvPr/>
        </p:nvSpPr>
        <p:spPr>
          <a:xfrm>
            <a:off x="2679101" y="3092083"/>
            <a:ext cx="24189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7861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3F059A-144F-6894-9654-B0941A479499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 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F6283E78-F164-3C6B-F68C-19BB83AF4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18" name="Google Shape;112;p3">
            <a:extLst>
              <a:ext uri="{FF2B5EF4-FFF2-40B4-BE49-F238E27FC236}">
                <a16:creationId xmlns:a16="http://schemas.microsoft.com/office/drawing/2014/main" id="{A6E54352-6CDF-9C8D-E4C2-65A06AC2578F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9" name="Google Shape;116;p3">
            <a:extLst>
              <a:ext uri="{FF2B5EF4-FFF2-40B4-BE49-F238E27FC236}">
                <a16:creationId xmlns:a16="http://schemas.microsoft.com/office/drawing/2014/main" id="{AFA241A0-36D2-5668-51A0-1E06894F5330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0" name="Google Shape;112;p3">
            <a:extLst>
              <a:ext uri="{FF2B5EF4-FFF2-40B4-BE49-F238E27FC236}">
                <a16:creationId xmlns:a16="http://schemas.microsoft.com/office/drawing/2014/main" id="{B6B57A32-D6C3-F29F-479E-63C9F9A6FA9E}"/>
              </a:ext>
            </a:extLst>
          </p:cNvPr>
          <p:cNvSpPr/>
          <p:nvPr/>
        </p:nvSpPr>
        <p:spPr>
          <a:xfrm>
            <a:off x="4593453" y="1673763"/>
            <a:ext cx="2822461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3B1AE17-8BF5-C52E-A960-3749F6BDCBCA}"/>
              </a:ext>
            </a:extLst>
          </p:cNvPr>
          <p:cNvSpPr/>
          <p:nvPr/>
        </p:nvSpPr>
        <p:spPr>
          <a:xfrm>
            <a:off x="4466887" y="156259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3" name="Google Shape;112;p3">
            <a:extLst>
              <a:ext uri="{FF2B5EF4-FFF2-40B4-BE49-F238E27FC236}">
                <a16:creationId xmlns:a16="http://schemas.microsoft.com/office/drawing/2014/main" id="{986CC0C4-CEEC-84E6-DC40-450DD51C799A}"/>
              </a:ext>
            </a:extLst>
          </p:cNvPr>
          <p:cNvSpPr/>
          <p:nvPr/>
        </p:nvSpPr>
        <p:spPr>
          <a:xfrm>
            <a:off x="4593453" y="3432892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4" name="Google Shape;116;p3">
            <a:extLst>
              <a:ext uri="{FF2B5EF4-FFF2-40B4-BE49-F238E27FC236}">
                <a16:creationId xmlns:a16="http://schemas.microsoft.com/office/drawing/2014/main" id="{F16AC7C3-7215-064C-3CA2-D3E4B034D534}"/>
              </a:ext>
            </a:extLst>
          </p:cNvPr>
          <p:cNvSpPr/>
          <p:nvPr/>
        </p:nvSpPr>
        <p:spPr>
          <a:xfrm>
            <a:off x="4458371" y="332747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CCC77EE1-270C-6AEE-6DEF-8B1A9CACF1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7217" y="3554501"/>
            <a:ext cx="1117737" cy="31220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60AA7D7-195D-D29F-202C-F2D1155B7192}"/>
              </a:ext>
            </a:extLst>
          </p:cNvPr>
          <p:cNvSpPr txBox="1"/>
          <p:nvPr/>
        </p:nvSpPr>
        <p:spPr>
          <a:xfrm>
            <a:off x="4919493" y="355260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로그인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65D86922-6239-F7F4-B602-B50F0448D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138" y="3554501"/>
            <a:ext cx="1117737" cy="31220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69028AE-B221-B89F-33E3-5A389D4A1235}"/>
              </a:ext>
            </a:extLst>
          </p:cNvPr>
          <p:cNvSpPr txBox="1"/>
          <p:nvPr/>
        </p:nvSpPr>
        <p:spPr>
          <a:xfrm>
            <a:off x="6101414" y="355260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회원가입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8B47E5-2D93-F533-A1E2-6CC5ECDEAC69}"/>
              </a:ext>
            </a:extLst>
          </p:cNvPr>
          <p:cNvSpPr txBox="1"/>
          <p:nvPr/>
        </p:nvSpPr>
        <p:spPr>
          <a:xfrm>
            <a:off x="1871997" y="1890078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  <a:sym typeface="Arial"/>
              </a:rPr>
              <a:t>로그인</a:t>
            </a: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9715682C-B4C4-3CD2-1A98-63C0A72504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2155" y="1851093"/>
            <a:ext cx="2473968" cy="309246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F4C4C658-5617-3C94-715B-95E3E6D57A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2155" y="2320876"/>
            <a:ext cx="2473968" cy="309246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FB28DC69-4A6F-33D2-7DFF-F55B9BD775EC}"/>
              </a:ext>
            </a:extLst>
          </p:cNvPr>
          <p:cNvSpPr txBox="1"/>
          <p:nvPr/>
        </p:nvSpPr>
        <p:spPr>
          <a:xfrm>
            <a:off x="4837217" y="1860245"/>
            <a:ext cx="24189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NAME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EE6BC96-041A-5458-87C8-5137C06B3EEC}"/>
              </a:ext>
            </a:extLst>
          </p:cNvPr>
          <p:cNvSpPr txBox="1"/>
          <p:nvPr/>
        </p:nvSpPr>
        <p:spPr>
          <a:xfrm>
            <a:off x="4837217" y="2330000"/>
            <a:ext cx="24189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D96637B-D7D3-5701-9E8E-4080F801B5D2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T_Background_03</a:t>
            </a:r>
          </a:p>
        </p:txBody>
      </p:sp>
      <p:sp>
        <p:nvSpPr>
          <p:cNvPr id="47" name="Google Shape;116;p3">
            <a:extLst>
              <a:ext uri="{FF2B5EF4-FFF2-40B4-BE49-F238E27FC236}">
                <a16:creationId xmlns:a16="http://schemas.microsoft.com/office/drawing/2014/main" id="{FD213C97-7C56-3AAF-FC68-E634B34FE30C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40D95AA-FEFF-081F-3CAC-102CFF880616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T_ChatTextBar_size</a:t>
            </a:r>
            <a:endParaRPr lang="ko-KR" altLang="en-US" dirty="0"/>
          </a:p>
        </p:txBody>
      </p:sp>
      <p:sp>
        <p:nvSpPr>
          <p:cNvPr id="50" name="Google Shape;116;p3">
            <a:extLst>
              <a:ext uri="{FF2B5EF4-FFF2-40B4-BE49-F238E27FC236}">
                <a16:creationId xmlns:a16="http://schemas.microsoft.com/office/drawing/2014/main" id="{14F4FDC6-A42B-B79D-C251-3D6940547CFD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D147172-F369-C8A7-6CA0-662E9391EC01}"/>
              </a:ext>
            </a:extLst>
          </p:cNvPr>
          <p:cNvSpPr txBox="1"/>
          <p:nvPr/>
        </p:nvSpPr>
        <p:spPr>
          <a:xfrm>
            <a:off x="8739653" y="2759003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52" name="Google Shape;116;p3">
            <a:extLst>
              <a:ext uri="{FF2B5EF4-FFF2-40B4-BE49-F238E27FC236}">
                <a16:creationId xmlns:a16="http://schemas.microsoft.com/office/drawing/2014/main" id="{57B730E3-546D-73AA-219A-B8D198FFF1CD}"/>
              </a:ext>
            </a:extLst>
          </p:cNvPr>
          <p:cNvSpPr/>
          <p:nvPr/>
        </p:nvSpPr>
        <p:spPr>
          <a:xfrm>
            <a:off x="8276291" y="282735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760294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그림 42">
            <a:extLst>
              <a:ext uri="{FF2B5EF4-FFF2-40B4-BE49-F238E27FC236}">
                <a16:creationId xmlns:a16="http://schemas.microsoft.com/office/drawing/2014/main" id="{3AAC6458-2FEF-6EB5-673B-6B6638BF8C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6438318" cy="3558492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BFE94AB5-8C7B-778C-C3B7-717E9C781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4543" y="3363604"/>
            <a:ext cx="2597747" cy="935019"/>
          </a:xfrm>
          <a:prstGeom prst="rect">
            <a:avLst/>
          </a:prstGeom>
        </p:spPr>
      </p:pic>
      <p:pic>
        <p:nvPicPr>
          <p:cNvPr id="45" name="Picture 2">
            <a:extLst>
              <a:ext uri="{FF2B5EF4-FFF2-40B4-BE49-F238E27FC236}">
                <a16:creationId xmlns:a16="http://schemas.microsoft.com/office/drawing/2014/main" id="{5B47841F-31E3-BFED-F033-024DF386BC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8" t="10438" r="22663"/>
          <a:stretch/>
        </p:blipFill>
        <p:spPr bwMode="auto">
          <a:xfrm rot="10800000" flipV="1">
            <a:off x="668851" y="5167344"/>
            <a:ext cx="1657231" cy="1570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2AD081B-501E-E878-AD27-C483B738A07A}"/>
              </a:ext>
            </a:extLst>
          </p:cNvPr>
          <p:cNvSpPr txBox="1"/>
          <p:nvPr/>
        </p:nvSpPr>
        <p:spPr>
          <a:xfrm>
            <a:off x="8279274" y="1514441"/>
            <a:ext cx="3912726" cy="3385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 캐릭터를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직업을 선택할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직업 선택은 중복으로 선택 가능하며 먼저 선택한 유저가 우선권을 가짐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준비를 누르게 되면 변경 불가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다시 누를 시 준비 해제 및 캐릭터 선택 가능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및 준비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(12p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스테이지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플레이어가 준비를 누르면 시작으로 변경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FAB35689-9203-E2F1-7C59-2DD01E691D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7E6C4514-9B90-8AF6-6B50-F8B833675DCD}"/>
              </a:ext>
            </a:extLst>
          </p:cNvPr>
          <p:cNvSpPr/>
          <p:nvPr/>
        </p:nvSpPr>
        <p:spPr>
          <a:xfrm>
            <a:off x="8274924" y="322920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15DAACD-E869-5C16-C14D-F536102E1AC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20CAB5B9-B0EF-C433-2D22-52148E40487D}"/>
              </a:ext>
            </a:extLst>
          </p:cNvPr>
          <p:cNvSpPr/>
          <p:nvPr/>
        </p:nvSpPr>
        <p:spPr>
          <a:xfrm>
            <a:off x="655294" y="1592819"/>
            <a:ext cx="3605176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B2B0F2CE-E8A9-D733-3A03-C1CAC1754CFC}"/>
              </a:ext>
            </a:extLst>
          </p:cNvPr>
          <p:cNvSpPr/>
          <p:nvPr/>
        </p:nvSpPr>
        <p:spPr>
          <a:xfrm>
            <a:off x="4314795" y="1594706"/>
            <a:ext cx="2667028" cy="16147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9" name="Google Shape;112;p3">
            <a:extLst>
              <a:ext uri="{FF2B5EF4-FFF2-40B4-BE49-F238E27FC236}">
                <a16:creationId xmlns:a16="http://schemas.microsoft.com/office/drawing/2014/main" id="{E4B3F8DB-87C5-DC69-8EE7-AC289043FDF7}"/>
              </a:ext>
            </a:extLst>
          </p:cNvPr>
          <p:cNvSpPr/>
          <p:nvPr/>
        </p:nvSpPr>
        <p:spPr>
          <a:xfrm>
            <a:off x="4313911" y="3314794"/>
            <a:ext cx="2667028" cy="171365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7AC6A7B1-ED5B-3753-1D74-B7CCCD4B7DE5}"/>
              </a:ext>
            </a:extLst>
          </p:cNvPr>
          <p:cNvSpPr/>
          <p:nvPr/>
        </p:nvSpPr>
        <p:spPr>
          <a:xfrm>
            <a:off x="8274923" y="349476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112;p3">
            <a:extLst>
              <a:ext uri="{FF2B5EF4-FFF2-40B4-BE49-F238E27FC236}">
                <a16:creationId xmlns:a16="http://schemas.microsoft.com/office/drawing/2014/main" id="{D02BB6BB-CB9D-6F19-3BAF-3349B9715879}"/>
              </a:ext>
            </a:extLst>
          </p:cNvPr>
          <p:cNvSpPr/>
          <p:nvPr/>
        </p:nvSpPr>
        <p:spPr>
          <a:xfrm>
            <a:off x="657421" y="4003153"/>
            <a:ext cx="3604423" cy="103413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0" name="Google Shape;116;p3">
            <a:extLst>
              <a:ext uri="{FF2B5EF4-FFF2-40B4-BE49-F238E27FC236}">
                <a16:creationId xmlns:a16="http://schemas.microsoft.com/office/drawing/2014/main" id="{F5FE9990-817D-7875-06CF-BF0D278FDE15}"/>
              </a:ext>
            </a:extLst>
          </p:cNvPr>
          <p:cNvSpPr/>
          <p:nvPr/>
        </p:nvSpPr>
        <p:spPr>
          <a:xfrm>
            <a:off x="554338" y="389314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3B653E7D-EE9E-9C96-62E2-873D764B5B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6094" y="2639365"/>
            <a:ext cx="445626" cy="445626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29A0DBEF-69B0-B393-4206-007B9C548B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2976" y="2633995"/>
            <a:ext cx="445626" cy="445626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6A0498E7-9A5B-3466-BEF0-9BBF1A0685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6632" y="2633995"/>
            <a:ext cx="445626" cy="445626"/>
          </a:xfrm>
          <a:prstGeom prst="rect">
            <a:avLst/>
          </a:prstGeom>
        </p:spPr>
      </p:pic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BDC2ED62-49AE-8DD4-1169-4B4DF83588C3}"/>
              </a:ext>
            </a:extLst>
          </p:cNvPr>
          <p:cNvCxnSpPr>
            <a:cxnSpLocks/>
            <a:stCxn id="45" idx="3"/>
            <a:endCxn id="24" idx="1"/>
          </p:cNvCxnSpPr>
          <p:nvPr/>
        </p:nvCxnSpPr>
        <p:spPr>
          <a:xfrm rot="10800000">
            <a:off x="655295" y="3312270"/>
            <a:ext cx="13557" cy="2640478"/>
          </a:xfrm>
          <a:prstGeom prst="bentConnector3">
            <a:avLst>
              <a:gd name="adj1" fmla="val 3499189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327484B1-EEBA-1F75-177C-04674260D9C2}"/>
              </a:ext>
            </a:extLst>
          </p:cNvPr>
          <p:cNvSpPr txBox="1"/>
          <p:nvPr/>
        </p:nvSpPr>
        <p:spPr>
          <a:xfrm>
            <a:off x="2551366" y="6004160"/>
            <a:ext cx="1059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</a:t>
            </a:r>
          </a:p>
        </p:txBody>
      </p:sp>
      <p:pic>
        <p:nvPicPr>
          <p:cNvPr id="132" name="그림 131">
            <a:extLst>
              <a:ext uri="{FF2B5EF4-FFF2-40B4-BE49-F238E27FC236}">
                <a16:creationId xmlns:a16="http://schemas.microsoft.com/office/drawing/2014/main" id="{1B9182FB-E26F-2A68-E118-2B7A1099C9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1592" y="4678021"/>
            <a:ext cx="1117737" cy="312208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4390EC45-DD5C-E8E8-135B-BD5A610A9D50}"/>
              </a:ext>
            </a:extLst>
          </p:cNvPr>
          <p:cNvSpPr txBox="1"/>
          <p:nvPr/>
        </p:nvSpPr>
        <p:spPr>
          <a:xfrm>
            <a:off x="5943868" y="467612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시작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34" name="그림 133">
            <a:extLst>
              <a:ext uri="{FF2B5EF4-FFF2-40B4-BE49-F238E27FC236}">
                <a16:creationId xmlns:a16="http://schemas.microsoft.com/office/drawing/2014/main" id="{1FA77E84-E4B6-FCA4-EC36-C1D6F77335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38398" y="4178774"/>
            <a:ext cx="2628000" cy="311199"/>
          </a:xfrm>
          <a:prstGeom prst="rect">
            <a:avLst/>
          </a:prstGeom>
        </p:spPr>
      </p:pic>
      <p:sp>
        <p:nvSpPr>
          <p:cNvPr id="135" name="TextBox 134">
            <a:extLst>
              <a:ext uri="{FF2B5EF4-FFF2-40B4-BE49-F238E27FC236}">
                <a16:creationId xmlns:a16="http://schemas.microsoft.com/office/drawing/2014/main" id="{91D739A9-F06B-9A72-9E0D-B256CE5F9197}"/>
              </a:ext>
            </a:extLst>
          </p:cNvPr>
          <p:cNvSpPr txBox="1"/>
          <p:nvPr/>
        </p:nvSpPr>
        <p:spPr>
          <a:xfrm>
            <a:off x="4424863" y="4182196"/>
            <a:ext cx="24462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맵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36" name="그림 135">
            <a:extLst>
              <a:ext uri="{FF2B5EF4-FFF2-40B4-BE49-F238E27FC236}">
                <a16:creationId xmlns:a16="http://schemas.microsoft.com/office/drawing/2014/main" id="{74D0EBF4-2CA0-51BE-1D80-F3DB407CB1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13912" y="1889789"/>
            <a:ext cx="846375" cy="1304460"/>
          </a:xfrm>
          <a:prstGeom prst="rect">
            <a:avLst/>
          </a:prstGeom>
        </p:spPr>
      </p:pic>
      <p:pic>
        <p:nvPicPr>
          <p:cNvPr id="137" name="그림 136">
            <a:extLst>
              <a:ext uri="{FF2B5EF4-FFF2-40B4-BE49-F238E27FC236}">
                <a16:creationId xmlns:a16="http://schemas.microsoft.com/office/drawing/2014/main" id="{44EA1CDE-AD37-A1B3-DB88-7499C016D0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11054" y="1899314"/>
            <a:ext cx="846375" cy="1304460"/>
          </a:xfrm>
          <a:prstGeom prst="rect">
            <a:avLst/>
          </a:prstGeom>
        </p:spPr>
      </p:pic>
      <p:pic>
        <p:nvPicPr>
          <p:cNvPr id="138" name="그림 137">
            <a:extLst>
              <a:ext uri="{FF2B5EF4-FFF2-40B4-BE49-F238E27FC236}">
                <a16:creationId xmlns:a16="http://schemas.microsoft.com/office/drawing/2014/main" id="{ABA667F2-C9B5-F14B-C429-4113EDD4B3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05915" y="1899314"/>
            <a:ext cx="846375" cy="1304460"/>
          </a:xfrm>
          <a:prstGeom prst="rect">
            <a:avLst/>
          </a:prstGeom>
        </p:spPr>
      </p:pic>
      <p:pic>
        <p:nvPicPr>
          <p:cNvPr id="142" name="그림 141">
            <a:extLst>
              <a:ext uri="{FF2B5EF4-FFF2-40B4-BE49-F238E27FC236}">
                <a16:creationId xmlns:a16="http://schemas.microsoft.com/office/drawing/2014/main" id="{C43F1024-9AF0-E6FF-DE0D-F328C18457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9879" y="1566750"/>
            <a:ext cx="2644272" cy="312208"/>
          </a:xfrm>
          <a:prstGeom prst="rect">
            <a:avLst/>
          </a:prstGeom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DC0F7689-C401-8B2C-8A66-E032469B3FD2}"/>
              </a:ext>
            </a:extLst>
          </p:cNvPr>
          <p:cNvSpPr txBox="1"/>
          <p:nvPr/>
        </p:nvSpPr>
        <p:spPr>
          <a:xfrm>
            <a:off x="4402154" y="1564856"/>
            <a:ext cx="14285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캐릭터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07CD08C-56C7-2EB1-B844-5555841B3CFD}"/>
              </a:ext>
            </a:extLst>
          </p:cNvPr>
          <p:cNvGrpSpPr/>
          <p:nvPr/>
        </p:nvGrpSpPr>
        <p:grpSpPr>
          <a:xfrm>
            <a:off x="751129" y="4077564"/>
            <a:ext cx="3496604" cy="923637"/>
            <a:chOff x="2422648" y="3830843"/>
            <a:chExt cx="4558077" cy="1208844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65F8D07-512B-83E3-784C-3FE984AA10CE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AFBA08C6-F004-EC41-8720-8353D60691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7F47935B-C56A-4273-97FA-0868EF53FF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F59D1ED8-E6D7-93FC-3E2D-D0C7E7FCFD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71B3E4FF-264F-4CE5-5126-1B28A7D5D2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567A84A3-93CF-7163-B357-5C0F636D00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77950" y="1956431"/>
                <a:ext cx="3250795" cy="203175"/>
              </a:xfrm>
              <a:prstGeom prst="rect">
                <a:avLst/>
              </a:prstGeom>
            </p:spPr>
          </p:pic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FB253EF2-07C0-7496-080E-E5D12C4C5A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5D22EC95-5B1D-6DA7-4D97-350DA29BFC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3BC5AD07-43C9-97D1-4934-90911D0084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E65EF109-07A4-6066-5538-7A413ADE2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74049A61-28D9-8574-C0B6-B5D3A152D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441044D-E031-92D2-3D34-89DB1F2D3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sp>
        <p:nvSpPr>
          <p:cNvPr id="46" name="Google Shape;116;p3">
            <a:extLst>
              <a:ext uri="{FF2B5EF4-FFF2-40B4-BE49-F238E27FC236}">
                <a16:creationId xmlns:a16="http://schemas.microsoft.com/office/drawing/2014/main" id="{0B2B06F0-D31B-F4AB-02EA-9002A0301752}"/>
              </a:ext>
            </a:extLst>
          </p:cNvPr>
          <p:cNvSpPr/>
          <p:nvPr/>
        </p:nvSpPr>
        <p:spPr>
          <a:xfrm>
            <a:off x="6871511" y="320142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7" name="Google Shape;116;p3">
            <a:extLst>
              <a:ext uri="{FF2B5EF4-FFF2-40B4-BE49-F238E27FC236}">
                <a16:creationId xmlns:a16="http://schemas.microsoft.com/office/drawing/2014/main" id="{0EEB038F-6233-99EF-43AE-5FD40AED803B}"/>
              </a:ext>
            </a:extLst>
          </p:cNvPr>
          <p:cNvSpPr/>
          <p:nvPr/>
        </p:nvSpPr>
        <p:spPr>
          <a:xfrm>
            <a:off x="6878431" y="149001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074C4D11-131C-2FD5-0068-C626441408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5848" y="4689920"/>
            <a:ext cx="1117737" cy="31220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F66B24BF-9DB2-4A11-6E0A-FEF01067A96D}"/>
              </a:ext>
            </a:extLst>
          </p:cNvPr>
          <p:cNvSpPr txBox="1"/>
          <p:nvPr/>
        </p:nvSpPr>
        <p:spPr>
          <a:xfrm>
            <a:off x="4438124" y="4688026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로비로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3C9B5390-BA96-1029-2B92-A1E102BB705D}"/>
              </a:ext>
            </a:extLst>
          </p:cNvPr>
          <p:cNvSpPr/>
          <p:nvPr/>
        </p:nvSpPr>
        <p:spPr>
          <a:xfrm>
            <a:off x="537727" y="148227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52083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28DF31D2-DD8D-C4D5-D2E8-E50E0CD63D29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3AAC6458-2FEF-6EB5-673B-6B6638BF8C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3605176" cy="1992600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18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20CAB5B9-B0EF-C433-2D22-52148E40487D}"/>
              </a:ext>
            </a:extLst>
          </p:cNvPr>
          <p:cNvSpPr/>
          <p:nvPr/>
        </p:nvSpPr>
        <p:spPr>
          <a:xfrm>
            <a:off x="538011" y="1459762"/>
            <a:ext cx="3722459" cy="212169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3C9B5390-BA96-1029-2B92-A1E102BB705D}"/>
              </a:ext>
            </a:extLst>
          </p:cNvPr>
          <p:cNvSpPr/>
          <p:nvPr/>
        </p:nvSpPr>
        <p:spPr>
          <a:xfrm>
            <a:off x="393909" y="133625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B2B0F2CE-E8A9-D733-3A03-C1CAC1754CFC}"/>
              </a:ext>
            </a:extLst>
          </p:cNvPr>
          <p:cNvSpPr/>
          <p:nvPr/>
        </p:nvSpPr>
        <p:spPr>
          <a:xfrm>
            <a:off x="4406307" y="1459762"/>
            <a:ext cx="2837705" cy="212169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9" name="Google Shape;112;p3">
            <a:extLst>
              <a:ext uri="{FF2B5EF4-FFF2-40B4-BE49-F238E27FC236}">
                <a16:creationId xmlns:a16="http://schemas.microsoft.com/office/drawing/2014/main" id="{E4B3F8DB-87C5-DC69-8EE7-AC289043FDF7}"/>
              </a:ext>
            </a:extLst>
          </p:cNvPr>
          <p:cNvSpPr/>
          <p:nvPr/>
        </p:nvSpPr>
        <p:spPr>
          <a:xfrm>
            <a:off x="4410540" y="3699129"/>
            <a:ext cx="2833471" cy="171365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3" name="Google Shape;112;p3">
            <a:extLst>
              <a:ext uri="{FF2B5EF4-FFF2-40B4-BE49-F238E27FC236}">
                <a16:creationId xmlns:a16="http://schemas.microsoft.com/office/drawing/2014/main" id="{D02BB6BB-CB9D-6F19-3BAF-3349B9715879}"/>
              </a:ext>
            </a:extLst>
          </p:cNvPr>
          <p:cNvSpPr/>
          <p:nvPr/>
        </p:nvSpPr>
        <p:spPr>
          <a:xfrm>
            <a:off x="544208" y="5392738"/>
            <a:ext cx="3722459" cy="103413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3B653E7D-EE9E-9C96-62E2-873D764B5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046" y="4286254"/>
            <a:ext cx="445626" cy="445626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29A0DBEF-69B0-B393-4206-007B9C548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928" y="4280884"/>
            <a:ext cx="445626" cy="445626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6A0498E7-9A5B-3466-BEF0-9BBF1A068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0584" y="4280884"/>
            <a:ext cx="445626" cy="445626"/>
          </a:xfrm>
          <a:prstGeom prst="rect">
            <a:avLst/>
          </a:prstGeom>
        </p:spPr>
      </p:pic>
      <p:pic>
        <p:nvPicPr>
          <p:cNvPr id="136" name="그림 135">
            <a:extLst>
              <a:ext uri="{FF2B5EF4-FFF2-40B4-BE49-F238E27FC236}">
                <a16:creationId xmlns:a16="http://schemas.microsoft.com/office/drawing/2014/main" id="{74D0EBF4-2CA0-51BE-1D80-F3DB407CB1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1958" y="1985909"/>
            <a:ext cx="846375" cy="1304460"/>
          </a:xfrm>
          <a:prstGeom prst="rect">
            <a:avLst/>
          </a:prstGeom>
        </p:spPr>
      </p:pic>
      <p:pic>
        <p:nvPicPr>
          <p:cNvPr id="137" name="그림 136">
            <a:extLst>
              <a:ext uri="{FF2B5EF4-FFF2-40B4-BE49-F238E27FC236}">
                <a16:creationId xmlns:a16="http://schemas.microsoft.com/office/drawing/2014/main" id="{44EA1CDE-AD37-A1B3-DB88-7499C016D0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9100" y="1995434"/>
            <a:ext cx="846375" cy="1304460"/>
          </a:xfrm>
          <a:prstGeom prst="rect">
            <a:avLst/>
          </a:prstGeom>
        </p:spPr>
      </p:pic>
      <p:pic>
        <p:nvPicPr>
          <p:cNvPr id="138" name="그림 137">
            <a:extLst>
              <a:ext uri="{FF2B5EF4-FFF2-40B4-BE49-F238E27FC236}">
                <a16:creationId xmlns:a16="http://schemas.microsoft.com/office/drawing/2014/main" id="{ABA667F2-C9B5-F14B-C429-4113EDD4B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3961" y="1995434"/>
            <a:ext cx="846375" cy="1304460"/>
          </a:xfrm>
          <a:prstGeom prst="rect">
            <a:avLst/>
          </a:prstGeom>
        </p:spPr>
      </p:pic>
      <p:pic>
        <p:nvPicPr>
          <p:cNvPr id="142" name="그림 141">
            <a:extLst>
              <a:ext uri="{FF2B5EF4-FFF2-40B4-BE49-F238E27FC236}">
                <a16:creationId xmlns:a16="http://schemas.microsoft.com/office/drawing/2014/main" id="{C43F1024-9AF0-E6FF-DE0D-F328C18457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3023" y="1589779"/>
            <a:ext cx="2644272" cy="312208"/>
          </a:xfrm>
          <a:prstGeom prst="rect">
            <a:avLst/>
          </a:prstGeom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DC0F7689-C401-8B2C-8A66-E032469B3FD2}"/>
              </a:ext>
            </a:extLst>
          </p:cNvPr>
          <p:cNvSpPr txBox="1"/>
          <p:nvPr/>
        </p:nvSpPr>
        <p:spPr>
          <a:xfrm>
            <a:off x="4581191" y="1586060"/>
            <a:ext cx="14285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캐릭터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140" name="Google Shape;116;p3">
            <a:extLst>
              <a:ext uri="{FF2B5EF4-FFF2-40B4-BE49-F238E27FC236}">
                <a16:creationId xmlns:a16="http://schemas.microsoft.com/office/drawing/2014/main" id="{20160543-929B-43DD-BAD0-2281DAC32CD2}"/>
              </a:ext>
            </a:extLst>
          </p:cNvPr>
          <p:cNvSpPr/>
          <p:nvPr/>
        </p:nvSpPr>
        <p:spPr>
          <a:xfrm>
            <a:off x="7111030" y="133241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07CD08C-56C7-2EB1-B844-5555841B3CFD}"/>
              </a:ext>
            </a:extLst>
          </p:cNvPr>
          <p:cNvGrpSpPr/>
          <p:nvPr/>
        </p:nvGrpSpPr>
        <p:grpSpPr>
          <a:xfrm>
            <a:off x="650938" y="5468776"/>
            <a:ext cx="3496604" cy="923637"/>
            <a:chOff x="2422648" y="3830843"/>
            <a:chExt cx="4558077" cy="1208844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65F8D07-512B-83E3-784C-3FE984AA10CE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AFBA08C6-F004-EC41-8720-8353D60691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7F47935B-C56A-4273-97FA-0868EF53FF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F59D1ED8-E6D7-93FC-3E2D-D0C7E7FCFD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71B3E4FF-264F-4CE5-5126-1B28A7D5D2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567A84A3-93CF-7163-B357-5C0F636D00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77950" y="1956431"/>
                <a:ext cx="3250795" cy="203175"/>
              </a:xfrm>
              <a:prstGeom prst="rect">
                <a:avLst/>
              </a:prstGeom>
            </p:spPr>
          </p:pic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FB253EF2-07C0-7496-080E-E5D12C4C5A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5D22EC95-5B1D-6DA7-4D97-350DA29BFC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3BC5AD07-43C9-97D1-4934-90911D0084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E65EF109-07A4-6066-5538-7A413ADE2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74049A61-28D9-8574-C0B6-B5D3A152D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441044D-E031-92D2-3D34-89DB1F2D3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DFC39301-3DC1-7468-2219-69E8BE9381D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523828" y="3774259"/>
            <a:ext cx="2597747" cy="93501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6C7D73-AD95-1ACB-9AA3-C51383BDC1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4079" y="5087623"/>
            <a:ext cx="1117737" cy="3122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BB9E39-7895-64C4-6165-C59B35EC809D}"/>
              </a:ext>
            </a:extLst>
          </p:cNvPr>
          <p:cNvSpPr txBox="1"/>
          <p:nvPr/>
        </p:nvSpPr>
        <p:spPr>
          <a:xfrm>
            <a:off x="6046355" y="5085729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시작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6908224-3C49-40C3-9ADE-1C650ED6C9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8097" y="4612271"/>
            <a:ext cx="2596876" cy="3122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414EB7-D1BE-14B7-422E-2A37C3F20FDD}"/>
              </a:ext>
            </a:extLst>
          </p:cNvPr>
          <p:cNvSpPr txBox="1"/>
          <p:nvPr/>
        </p:nvSpPr>
        <p:spPr>
          <a:xfrm>
            <a:off x="4546651" y="4602914"/>
            <a:ext cx="25337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맵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39FE3E3-02B0-7651-97C7-00C8EF8E4A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46165" y="5087623"/>
            <a:ext cx="1117737" cy="3122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504832-65E1-F485-975D-C98B4DF554D8}"/>
              </a:ext>
            </a:extLst>
          </p:cNvPr>
          <p:cNvSpPr txBox="1"/>
          <p:nvPr/>
        </p:nvSpPr>
        <p:spPr>
          <a:xfrm>
            <a:off x="4628441" y="5085729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로비로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14" name="Google Shape;112;p3">
            <a:extLst>
              <a:ext uri="{FF2B5EF4-FFF2-40B4-BE49-F238E27FC236}">
                <a16:creationId xmlns:a16="http://schemas.microsoft.com/office/drawing/2014/main" id="{6D169B83-ADB8-32FB-7087-0D2CBBE86BAA}"/>
              </a:ext>
            </a:extLst>
          </p:cNvPr>
          <p:cNvSpPr/>
          <p:nvPr/>
        </p:nvSpPr>
        <p:spPr>
          <a:xfrm>
            <a:off x="540207" y="3718867"/>
            <a:ext cx="3722459" cy="151141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30" name="Google Shape;116;p3">
            <a:extLst>
              <a:ext uri="{FF2B5EF4-FFF2-40B4-BE49-F238E27FC236}">
                <a16:creationId xmlns:a16="http://schemas.microsoft.com/office/drawing/2014/main" id="{0B45EE95-CB42-FC26-55B5-07490BB85F19}"/>
              </a:ext>
            </a:extLst>
          </p:cNvPr>
          <p:cNvSpPr/>
          <p:nvPr/>
        </p:nvSpPr>
        <p:spPr>
          <a:xfrm>
            <a:off x="7110909" y="356467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5" name="Google Shape;116;p3">
            <a:extLst>
              <a:ext uri="{FF2B5EF4-FFF2-40B4-BE49-F238E27FC236}">
                <a16:creationId xmlns:a16="http://schemas.microsoft.com/office/drawing/2014/main" id="{DFEE1F32-42A8-AFF4-00E9-26AFA96ABDB4}"/>
              </a:ext>
            </a:extLst>
          </p:cNvPr>
          <p:cNvSpPr/>
          <p:nvPr/>
        </p:nvSpPr>
        <p:spPr>
          <a:xfrm>
            <a:off x="455099" y="529651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5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0" name="Google Shape;116;p3">
            <a:extLst>
              <a:ext uri="{FF2B5EF4-FFF2-40B4-BE49-F238E27FC236}">
                <a16:creationId xmlns:a16="http://schemas.microsoft.com/office/drawing/2014/main" id="{F5FE9990-817D-7875-06CF-BF0D278FDE15}"/>
              </a:ext>
            </a:extLst>
          </p:cNvPr>
          <p:cNvSpPr/>
          <p:nvPr/>
        </p:nvSpPr>
        <p:spPr>
          <a:xfrm>
            <a:off x="437902" y="364445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939905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69F5040-4980-BD43-53AB-9C0B5AFE18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6438318" cy="3558492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19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2AD081B-501E-E878-AD27-C483B738A07A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 캐릭터를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직업을 선택할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싱글형의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캐릭터가 다수 존재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준비를 누르게 되면 변경 불가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다시 누를 시 준비 해제 및 캐릭터 선택 가능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및 시작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(12p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스테이지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FAB35689-9203-E2F1-7C59-2DD01E691D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15DAACD-E869-5C16-C14D-F536102E1AC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20CAB5B9-B0EF-C433-2D22-52148E40487D}"/>
              </a:ext>
            </a:extLst>
          </p:cNvPr>
          <p:cNvSpPr/>
          <p:nvPr/>
        </p:nvSpPr>
        <p:spPr>
          <a:xfrm>
            <a:off x="655294" y="1592819"/>
            <a:ext cx="3605176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3C9B5390-BA96-1029-2B92-A1E102BB705D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B2B0F2CE-E8A9-D733-3A03-C1CAC1754CFC}"/>
              </a:ext>
            </a:extLst>
          </p:cNvPr>
          <p:cNvSpPr/>
          <p:nvPr/>
        </p:nvSpPr>
        <p:spPr>
          <a:xfrm>
            <a:off x="4314795" y="1594706"/>
            <a:ext cx="2667028" cy="16147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29" name="Picture 2" descr="배우기 | 정보">
            <a:extLst>
              <a:ext uri="{FF2B5EF4-FFF2-40B4-BE49-F238E27FC236}">
                <a16:creationId xmlns:a16="http://schemas.microsoft.com/office/drawing/2014/main" id="{60CD7BDC-2DE0-2EE3-C9CA-BD793255F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19" y="5113487"/>
            <a:ext cx="1804795" cy="1582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3E557D88-9E43-DEE4-06BE-58CC2895A7D5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2456914" y="2557869"/>
            <a:ext cx="4507237" cy="3346988"/>
          </a:xfrm>
          <a:prstGeom prst="bentConnector3">
            <a:avLst>
              <a:gd name="adj1" fmla="val 112705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FA7B9E0-A7D1-656C-9B3B-B08F664755E5}"/>
              </a:ext>
            </a:extLst>
          </p:cNvPr>
          <p:cNvSpPr txBox="1"/>
          <p:nvPr/>
        </p:nvSpPr>
        <p:spPr>
          <a:xfrm>
            <a:off x="2551366" y="6004160"/>
            <a:ext cx="1059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</a:t>
            </a:r>
          </a:p>
        </p:txBody>
      </p:sp>
      <p:sp>
        <p:nvSpPr>
          <p:cNvPr id="43" name="Google Shape;112;p3">
            <a:extLst>
              <a:ext uri="{FF2B5EF4-FFF2-40B4-BE49-F238E27FC236}">
                <a16:creationId xmlns:a16="http://schemas.microsoft.com/office/drawing/2014/main" id="{90A48377-B0B3-9A2F-CBF4-7E9989A35235}"/>
              </a:ext>
            </a:extLst>
          </p:cNvPr>
          <p:cNvSpPr/>
          <p:nvPr/>
        </p:nvSpPr>
        <p:spPr>
          <a:xfrm>
            <a:off x="4313911" y="3314794"/>
            <a:ext cx="2667028" cy="171365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34DE943F-4045-BC3A-FE6A-FD3A2F4773C7}"/>
              </a:ext>
            </a:extLst>
          </p:cNvPr>
          <p:cNvSpPr/>
          <p:nvPr/>
        </p:nvSpPr>
        <p:spPr>
          <a:xfrm>
            <a:off x="6871511" y="320142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5" name="Google Shape;116;p3">
            <a:extLst>
              <a:ext uri="{FF2B5EF4-FFF2-40B4-BE49-F238E27FC236}">
                <a16:creationId xmlns:a16="http://schemas.microsoft.com/office/drawing/2014/main" id="{B32D2ACC-21B0-1064-15D3-7C13BFE318F6}"/>
              </a:ext>
            </a:extLst>
          </p:cNvPr>
          <p:cNvSpPr/>
          <p:nvPr/>
        </p:nvSpPr>
        <p:spPr>
          <a:xfrm>
            <a:off x="8271221" y="296476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b="1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2E7805-7DB9-6723-8DF8-8CFDF77096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6094" y="2639365"/>
            <a:ext cx="445626" cy="44562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7BB0972-199F-D838-FC3A-46FF6E175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976" y="2633995"/>
            <a:ext cx="445626" cy="44562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9C7631E-0531-1B2F-0E23-607C8F410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6632" y="2633995"/>
            <a:ext cx="445626" cy="445626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147B3205-6D3D-CFD5-74E0-B5E2B95A1D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3912" y="1889789"/>
            <a:ext cx="846375" cy="1304460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20D16562-5B2C-5894-6D42-774678997D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1054" y="1899314"/>
            <a:ext cx="846375" cy="1304460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94A997DE-CF86-B32C-FBB8-4B38DDCAC0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5915" y="1899314"/>
            <a:ext cx="846375" cy="1304460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E6642439-A9B6-4C1F-EB26-3F0E3CF55A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9879" y="1566750"/>
            <a:ext cx="2644272" cy="31220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FC4A20D5-B1F0-A821-7049-F9D9C3FF3BC6}"/>
              </a:ext>
            </a:extLst>
          </p:cNvPr>
          <p:cNvSpPr txBox="1"/>
          <p:nvPr/>
        </p:nvSpPr>
        <p:spPr>
          <a:xfrm>
            <a:off x="4402154" y="1564856"/>
            <a:ext cx="14285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캐릭터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23E2C0B2-B189-F455-3D5F-17BE8806D4D7}"/>
              </a:ext>
            </a:extLst>
          </p:cNvPr>
          <p:cNvSpPr/>
          <p:nvPr/>
        </p:nvSpPr>
        <p:spPr>
          <a:xfrm>
            <a:off x="6878431" y="149001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788A354-DBCF-8BBE-65E8-7544093C46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54543" y="3363604"/>
            <a:ext cx="2597747" cy="935019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C43D6E2-0842-1309-6A0F-AB5C14F6BF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1592" y="4678021"/>
            <a:ext cx="1117737" cy="31220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FB00B2C-B9CF-8379-B6D3-81F943C19854}"/>
              </a:ext>
            </a:extLst>
          </p:cNvPr>
          <p:cNvSpPr txBox="1"/>
          <p:nvPr/>
        </p:nvSpPr>
        <p:spPr>
          <a:xfrm>
            <a:off x="5943868" y="467612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시작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84C88E7-456E-76A5-5E27-40D0CAF285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4748" y="4178773"/>
            <a:ext cx="2636527" cy="31220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8F44F61-DC25-3B09-361E-AB3B5B91B827}"/>
              </a:ext>
            </a:extLst>
          </p:cNvPr>
          <p:cNvSpPr txBox="1"/>
          <p:nvPr/>
        </p:nvSpPr>
        <p:spPr>
          <a:xfrm>
            <a:off x="4363303" y="4181310"/>
            <a:ext cx="25977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맵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2243C263-5650-0987-75F6-7F96C0F8A8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5848" y="4689920"/>
            <a:ext cx="1117737" cy="31220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E29CE3B6-D1D8-12CA-D226-AA82C6AD3692}"/>
              </a:ext>
            </a:extLst>
          </p:cNvPr>
          <p:cNvSpPr txBox="1"/>
          <p:nvPr/>
        </p:nvSpPr>
        <p:spPr>
          <a:xfrm>
            <a:off x="4438124" y="4688026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로비로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7180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86D8D4D-B9DC-C078-D567-7AD1C94023A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4316FDB-FE18-1187-4CD5-AF573664F3B7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B877B2-55B8-FC84-932D-A4227569036C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목차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5AD1023-666B-B760-1A1F-319F9F56FB82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428BBD7-EEC2-21AE-5423-DB15CAFF087E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5F79584-7804-4D8E-57E4-AA157D04D3C6}"/>
              </a:ext>
            </a:extLst>
          </p:cNvPr>
          <p:cNvSpPr txBox="1"/>
          <p:nvPr/>
        </p:nvSpPr>
        <p:spPr>
          <a:xfrm>
            <a:off x="8279274" y="1514441"/>
            <a:ext cx="391272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메인 플로우를 참고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A5BAE6C-1BEB-7E98-C532-6FBBEA779DC4}"/>
              </a:ext>
            </a:extLst>
          </p:cNvPr>
          <p:cNvSpPr/>
          <p:nvPr/>
        </p:nvSpPr>
        <p:spPr>
          <a:xfrm>
            <a:off x="1730386" y="2718611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메인 메뉴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799A611-4993-5577-0DCB-AB3560391E82}"/>
              </a:ext>
            </a:extLst>
          </p:cNvPr>
          <p:cNvSpPr/>
          <p:nvPr/>
        </p:nvSpPr>
        <p:spPr>
          <a:xfrm>
            <a:off x="2779743" y="2718611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멀티 플레이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7B577230-9DD2-B3B5-0A6D-5991A5AEC89C}"/>
              </a:ext>
            </a:extLst>
          </p:cNvPr>
          <p:cNvSpPr/>
          <p:nvPr/>
        </p:nvSpPr>
        <p:spPr>
          <a:xfrm>
            <a:off x="1728934" y="1591214"/>
            <a:ext cx="946061" cy="227508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게임 시작</a:t>
            </a:r>
          </a:p>
        </p:txBody>
      </p:sp>
      <p:cxnSp>
        <p:nvCxnSpPr>
          <p:cNvPr id="58" name="직선 화살표 연결선 77">
            <a:extLst>
              <a:ext uri="{FF2B5EF4-FFF2-40B4-BE49-F238E27FC236}">
                <a16:creationId xmlns:a16="http://schemas.microsoft.com/office/drawing/2014/main" id="{2ECD8C08-B84F-C8B6-37AE-32E093D021DB}"/>
              </a:ext>
            </a:extLst>
          </p:cNvPr>
          <p:cNvCxnSpPr>
            <a:cxnSpLocks/>
            <a:stCxn id="3" idx="0"/>
            <a:endCxn id="57" idx="2"/>
          </p:cNvCxnSpPr>
          <p:nvPr/>
        </p:nvCxnSpPr>
        <p:spPr>
          <a:xfrm flipH="1" flipV="1">
            <a:off x="2201965" y="1818722"/>
            <a:ext cx="1452" cy="22497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E5C610BD-8755-ED6B-7609-3231CA1BFEC4}"/>
              </a:ext>
            </a:extLst>
          </p:cNvPr>
          <p:cNvSpPr/>
          <p:nvPr/>
        </p:nvSpPr>
        <p:spPr>
          <a:xfrm>
            <a:off x="2795810" y="3470817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싱글 플레이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5846ED7-DEAD-713A-1FD8-1EB6E7AD8BF6}"/>
              </a:ext>
            </a:extLst>
          </p:cNvPr>
          <p:cNvSpPr/>
          <p:nvPr/>
        </p:nvSpPr>
        <p:spPr>
          <a:xfrm>
            <a:off x="681028" y="2718611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설정</a:t>
            </a:r>
          </a:p>
        </p:txBody>
      </p: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C2D00E21-2367-59C7-C7B1-617190675234}"/>
              </a:ext>
            </a:extLst>
          </p:cNvPr>
          <p:cNvCxnSpPr>
            <a:cxnSpLocks/>
            <a:stCxn id="54" idx="2"/>
            <a:endCxn id="59" idx="1"/>
          </p:cNvCxnSpPr>
          <p:nvPr/>
        </p:nvCxnSpPr>
        <p:spPr>
          <a:xfrm rot="16200000" flipH="1">
            <a:off x="2235996" y="3135977"/>
            <a:ext cx="527233" cy="592394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77">
            <a:extLst>
              <a:ext uri="{FF2B5EF4-FFF2-40B4-BE49-F238E27FC236}">
                <a16:creationId xmlns:a16="http://schemas.microsoft.com/office/drawing/2014/main" id="{A53C55C8-EB0F-6316-3797-32964A1A9632}"/>
              </a:ext>
            </a:extLst>
          </p:cNvPr>
          <p:cNvCxnSpPr>
            <a:cxnSpLocks/>
            <a:stCxn id="60" idx="3"/>
            <a:endCxn id="54" idx="1"/>
          </p:cNvCxnSpPr>
          <p:nvPr/>
        </p:nvCxnSpPr>
        <p:spPr>
          <a:xfrm>
            <a:off x="1627089" y="2943585"/>
            <a:ext cx="103296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77">
            <a:extLst>
              <a:ext uri="{FF2B5EF4-FFF2-40B4-BE49-F238E27FC236}">
                <a16:creationId xmlns:a16="http://schemas.microsoft.com/office/drawing/2014/main" id="{6714965A-E730-C91C-3D8D-00DADD58274B}"/>
              </a:ext>
            </a:extLst>
          </p:cNvPr>
          <p:cNvCxnSpPr>
            <a:cxnSpLocks/>
            <a:stCxn id="55" idx="1"/>
            <a:endCxn id="54" idx="3"/>
          </p:cNvCxnSpPr>
          <p:nvPr/>
        </p:nvCxnSpPr>
        <p:spPr>
          <a:xfrm flipH="1">
            <a:off x="2676447" y="2943585"/>
            <a:ext cx="103296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CC229E6D-9D5E-F53F-D56E-44B933E9B4E0}"/>
              </a:ext>
            </a:extLst>
          </p:cNvPr>
          <p:cNvSpPr/>
          <p:nvPr/>
        </p:nvSpPr>
        <p:spPr>
          <a:xfrm>
            <a:off x="3835184" y="3470817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싱글 방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DB9EB71-4D9A-3A4E-DDE9-425324388386}"/>
              </a:ext>
            </a:extLst>
          </p:cNvPr>
          <p:cNvSpPr/>
          <p:nvPr/>
        </p:nvSpPr>
        <p:spPr>
          <a:xfrm>
            <a:off x="4874559" y="3464547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시작</a:t>
            </a:r>
          </a:p>
        </p:txBody>
      </p:sp>
      <p:cxnSp>
        <p:nvCxnSpPr>
          <p:cNvPr id="66" name="직선 화살표 연결선 77">
            <a:extLst>
              <a:ext uri="{FF2B5EF4-FFF2-40B4-BE49-F238E27FC236}">
                <a16:creationId xmlns:a16="http://schemas.microsoft.com/office/drawing/2014/main" id="{43D6FF88-B79B-E5A8-4206-D6858B72EE9A}"/>
              </a:ext>
            </a:extLst>
          </p:cNvPr>
          <p:cNvCxnSpPr>
            <a:cxnSpLocks/>
            <a:stCxn id="64" idx="1"/>
            <a:endCxn id="59" idx="3"/>
          </p:cNvCxnSpPr>
          <p:nvPr/>
        </p:nvCxnSpPr>
        <p:spPr>
          <a:xfrm flipH="1">
            <a:off x="3741872" y="3695791"/>
            <a:ext cx="93313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E11097F2-0B46-058A-F015-7CF58A71F236}"/>
              </a:ext>
            </a:extLst>
          </p:cNvPr>
          <p:cNvCxnSpPr>
            <a:cxnSpLocks/>
            <a:stCxn id="65" idx="1"/>
            <a:endCxn id="64" idx="3"/>
          </p:cNvCxnSpPr>
          <p:nvPr/>
        </p:nvCxnSpPr>
        <p:spPr>
          <a:xfrm flipH="1">
            <a:off x="4781246" y="3689521"/>
            <a:ext cx="93313" cy="627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77">
            <a:extLst>
              <a:ext uri="{FF2B5EF4-FFF2-40B4-BE49-F238E27FC236}">
                <a16:creationId xmlns:a16="http://schemas.microsoft.com/office/drawing/2014/main" id="{C2E80547-A66D-2AE6-5BE3-CF40BB624531}"/>
              </a:ext>
            </a:extLst>
          </p:cNvPr>
          <p:cNvCxnSpPr>
            <a:cxnSpLocks/>
            <a:stCxn id="70" idx="1"/>
            <a:endCxn id="55" idx="3"/>
          </p:cNvCxnSpPr>
          <p:nvPr/>
        </p:nvCxnSpPr>
        <p:spPr>
          <a:xfrm flipH="1" flipV="1">
            <a:off x="3725804" y="2943585"/>
            <a:ext cx="103296" cy="1080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435BC0F-6E3C-C72D-71F8-D5E143B007D8}"/>
              </a:ext>
            </a:extLst>
          </p:cNvPr>
          <p:cNvSpPr/>
          <p:nvPr/>
        </p:nvSpPr>
        <p:spPr>
          <a:xfrm>
            <a:off x="3829100" y="2729412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0" i="0" dirty="0">
                <a:solidFill>
                  <a:schemeClr val="bg1"/>
                </a:solidFill>
                <a:effectLst/>
                <a:latin typeface="+mn-ea"/>
              </a:rPr>
              <a:t>멀티 로비</a:t>
            </a:r>
            <a:endParaRPr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7821524-13C1-633C-DE8E-91072D9275ED}"/>
              </a:ext>
            </a:extLst>
          </p:cNvPr>
          <p:cNvSpPr/>
          <p:nvPr/>
        </p:nvSpPr>
        <p:spPr>
          <a:xfrm>
            <a:off x="4878458" y="2729412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멀티 방</a:t>
            </a:r>
          </a:p>
        </p:txBody>
      </p:sp>
      <p:cxnSp>
        <p:nvCxnSpPr>
          <p:cNvPr id="72" name="직선 화살표 연결선 77">
            <a:extLst>
              <a:ext uri="{FF2B5EF4-FFF2-40B4-BE49-F238E27FC236}">
                <a16:creationId xmlns:a16="http://schemas.microsoft.com/office/drawing/2014/main" id="{50AC484A-CA58-22DF-44D8-12A47297C098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>
            <a:off x="4775162" y="2954386"/>
            <a:ext cx="103296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C7D05CD-5ACD-4185-6B51-970FF8A42453}"/>
              </a:ext>
            </a:extLst>
          </p:cNvPr>
          <p:cNvSpPr/>
          <p:nvPr/>
        </p:nvSpPr>
        <p:spPr>
          <a:xfrm>
            <a:off x="5927814" y="2729412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시작</a:t>
            </a:r>
          </a:p>
        </p:txBody>
      </p:sp>
      <p:cxnSp>
        <p:nvCxnSpPr>
          <p:cNvPr id="74" name="직선 화살표 연결선 77">
            <a:extLst>
              <a:ext uri="{FF2B5EF4-FFF2-40B4-BE49-F238E27FC236}">
                <a16:creationId xmlns:a16="http://schemas.microsoft.com/office/drawing/2014/main" id="{4DB100DA-328D-2A45-E1A6-749E04955A13}"/>
              </a:ext>
            </a:extLst>
          </p:cNvPr>
          <p:cNvCxnSpPr>
            <a:cxnSpLocks/>
            <a:stCxn id="73" idx="1"/>
            <a:endCxn id="71" idx="3"/>
          </p:cNvCxnSpPr>
          <p:nvPr/>
        </p:nvCxnSpPr>
        <p:spPr>
          <a:xfrm flipH="1">
            <a:off x="5824519" y="2954386"/>
            <a:ext cx="103294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F5ABB8E-2648-F508-D9B1-439FDABF8A81}"/>
              </a:ext>
            </a:extLst>
          </p:cNvPr>
          <p:cNvSpPr/>
          <p:nvPr/>
        </p:nvSpPr>
        <p:spPr>
          <a:xfrm>
            <a:off x="1730386" y="2043693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+mn-ea"/>
              </a:rPr>
              <a:t>회원가입 및 로그인</a:t>
            </a:r>
            <a:endParaRPr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7" name="직선 화살표 연결선 77">
            <a:extLst>
              <a:ext uri="{FF2B5EF4-FFF2-40B4-BE49-F238E27FC236}">
                <a16:creationId xmlns:a16="http://schemas.microsoft.com/office/drawing/2014/main" id="{EE005BC5-7A3B-7F0B-EC0A-A9435B2386D4}"/>
              </a:ext>
            </a:extLst>
          </p:cNvPr>
          <p:cNvCxnSpPr>
            <a:cxnSpLocks/>
            <a:stCxn id="54" idx="0"/>
            <a:endCxn id="3" idx="2"/>
          </p:cNvCxnSpPr>
          <p:nvPr/>
        </p:nvCxnSpPr>
        <p:spPr>
          <a:xfrm flipV="1">
            <a:off x="2203417" y="2493640"/>
            <a:ext cx="0" cy="22497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4183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CD9A8D80-D65B-9B59-5EED-4828FEF66B92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20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0262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187B004-D0E7-B19B-8492-62C55EFB67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6438318" cy="3558492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21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맵 선택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EE9BF21-E6A6-FA11-0158-59916053C391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10~11p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할 수 있는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간단한 이미지나 텍스트로 정보를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게임정보를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간단한 이미지나 텍스트로 정보를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설정을 저장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FD0CC6-5221-35A8-8DCC-30DDDF174C6B}"/>
              </a:ext>
            </a:extLst>
          </p:cNvPr>
          <p:cNvSpPr/>
          <p:nvPr/>
        </p:nvSpPr>
        <p:spPr>
          <a:xfrm>
            <a:off x="655091" y="5220629"/>
            <a:ext cx="2570034" cy="1396991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" name="Picture 4" descr="게임트릭스 - PC방 게임전문 리서치 서비스!">
            <a:extLst>
              <a:ext uri="{FF2B5EF4-FFF2-40B4-BE49-F238E27FC236}">
                <a16:creationId xmlns:a16="http://schemas.microsoft.com/office/drawing/2014/main" id="{030840FA-42B3-3CC0-3C44-14AFD7761D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" t="15770" r="33057" b="78004"/>
          <a:stretch/>
        </p:blipFill>
        <p:spPr bwMode="auto">
          <a:xfrm>
            <a:off x="654647" y="5219093"/>
            <a:ext cx="2570033" cy="13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게임트릭스 - PC방 게임전문 리서치 서비스!">
            <a:extLst>
              <a:ext uri="{FF2B5EF4-FFF2-40B4-BE49-F238E27FC236}">
                <a16:creationId xmlns:a16="http://schemas.microsoft.com/office/drawing/2014/main" id="{F9DA470C-6B1B-897D-C4DA-19D78292E8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" t="21461" r="77173" b="22188"/>
          <a:stretch/>
        </p:blipFill>
        <p:spPr bwMode="auto">
          <a:xfrm>
            <a:off x="654203" y="5350069"/>
            <a:ext cx="805723" cy="1266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12;p3">
            <a:extLst>
              <a:ext uri="{FF2B5EF4-FFF2-40B4-BE49-F238E27FC236}">
                <a16:creationId xmlns:a16="http://schemas.microsoft.com/office/drawing/2014/main" id="{4C78FBD4-7C52-DAE6-AA9D-DD378BACC87A}"/>
              </a:ext>
            </a:extLst>
          </p:cNvPr>
          <p:cNvSpPr/>
          <p:nvPr/>
        </p:nvSpPr>
        <p:spPr>
          <a:xfrm>
            <a:off x="1125834" y="1844486"/>
            <a:ext cx="1656795" cy="296399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43" name="Picture 4" descr="게임트릭스 - PC방 게임전문 리서치 서비스!">
            <a:extLst>
              <a:ext uri="{FF2B5EF4-FFF2-40B4-BE49-F238E27FC236}">
                <a16:creationId xmlns:a16="http://schemas.microsoft.com/office/drawing/2014/main" id="{47557B90-BC1B-0FE5-BD8C-AF6216007F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4" t="21461" r="21938" b="22188"/>
          <a:stretch/>
        </p:blipFill>
        <p:spPr bwMode="auto">
          <a:xfrm>
            <a:off x="1459926" y="5359053"/>
            <a:ext cx="1752240" cy="125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CE6F6834-2DF9-CB58-D4A2-9939FF024FF5}"/>
              </a:ext>
            </a:extLst>
          </p:cNvPr>
          <p:cNvSpPr/>
          <p:nvPr/>
        </p:nvSpPr>
        <p:spPr>
          <a:xfrm>
            <a:off x="1469219" y="6488925"/>
            <a:ext cx="1762622" cy="13132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</a:t>
            </a:r>
          </a:p>
        </p:txBody>
      </p:sp>
      <p:sp>
        <p:nvSpPr>
          <p:cNvPr id="45" name="Google Shape;112;p3">
            <a:extLst>
              <a:ext uri="{FF2B5EF4-FFF2-40B4-BE49-F238E27FC236}">
                <a16:creationId xmlns:a16="http://schemas.microsoft.com/office/drawing/2014/main" id="{10D20047-A5C8-42F0-65E0-4907D042C7C6}"/>
              </a:ext>
            </a:extLst>
          </p:cNvPr>
          <p:cNvSpPr/>
          <p:nvPr/>
        </p:nvSpPr>
        <p:spPr>
          <a:xfrm>
            <a:off x="2814005" y="1826665"/>
            <a:ext cx="3745612" cy="263598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6" name="Google Shape;112;p3">
            <a:extLst>
              <a:ext uri="{FF2B5EF4-FFF2-40B4-BE49-F238E27FC236}">
                <a16:creationId xmlns:a16="http://schemas.microsoft.com/office/drawing/2014/main" id="{0589FD16-4526-2C54-9D9F-0447D0855064}"/>
              </a:ext>
            </a:extLst>
          </p:cNvPr>
          <p:cNvSpPr/>
          <p:nvPr/>
        </p:nvSpPr>
        <p:spPr>
          <a:xfrm>
            <a:off x="2805698" y="4462654"/>
            <a:ext cx="3762218" cy="33915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2" name="Google Shape;112;p3">
            <a:extLst>
              <a:ext uri="{FF2B5EF4-FFF2-40B4-BE49-F238E27FC236}">
                <a16:creationId xmlns:a16="http://schemas.microsoft.com/office/drawing/2014/main" id="{CB5E609B-4B2D-F587-01A4-CCFF6979FBA8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3" name="Google Shape;116;p3">
            <a:extLst>
              <a:ext uri="{FF2B5EF4-FFF2-40B4-BE49-F238E27FC236}">
                <a16:creationId xmlns:a16="http://schemas.microsoft.com/office/drawing/2014/main" id="{FD2CBD7F-5BC1-6DCE-CDDD-3EC0E7788E7F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6;p3">
            <a:extLst>
              <a:ext uri="{FF2B5EF4-FFF2-40B4-BE49-F238E27FC236}">
                <a16:creationId xmlns:a16="http://schemas.microsoft.com/office/drawing/2014/main" id="{3523E297-EDB7-31E4-32DC-822C59798AD8}"/>
              </a:ext>
            </a:extLst>
          </p:cNvPr>
          <p:cNvSpPr/>
          <p:nvPr/>
        </p:nvSpPr>
        <p:spPr>
          <a:xfrm>
            <a:off x="8274925" y="240445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116;p3">
            <a:extLst>
              <a:ext uri="{FF2B5EF4-FFF2-40B4-BE49-F238E27FC236}">
                <a16:creationId xmlns:a16="http://schemas.microsoft.com/office/drawing/2014/main" id="{4F7CBE98-33CF-80A3-E3C1-C1BBC87B50E0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5" name="Google Shape;116;p3">
            <a:extLst>
              <a:ext uri="{FF2B5EF4-FFF2-40B4-BE49-F238E27FC236}">
                <a16:creationId xmlns:a16="http://schemas.microsoft.com/office/drawing/2014/main" id="{C41838AC-CB54-8F18-58CA-9B6544933A97}"/>
              </a:ext>
            </a:extLst>
          </p:cNvPr>
          <p:cNvSpPr/>
          <p:nvPr/>
        </p:nvSpPr>
        <p:spPr>
          <a:xfrm>
            <a:off x="8274925" y="297329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" name="Google Shape;116;p3">
            <a:extLst>
              <a:ext uri="{FF2B5EF4-FFF2-40B4-BE49-F238E27FC236}">
                <a16:creationId xmlns:a16="http://schemas.microsoft.com/office/drawing/2014/main" id="{C657528E-D893-6EC2-6409-90E37299F55F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ECEC09F-0BE4-43A0-32A6-C07D74C4CA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488" y="1862619"/>
            <a:ext cx="1720469" cy="3092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E4484C7-6E19-332E-6318-AADCB82AB686}"/>
              </a:ext>
            </a:extLst>
          </p:cNvPr>
          <p:cNvSpPr txBox="1"/>
          <p:nvPr/>
        </p:nvSpPr>
        <p:spPr>
          <a:xfrm>
            <a:off x="1157551" y="1871771"/>
            <a:ext cx="8998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맵 선택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2AEBF2D-044C-B613-CAD4-F4457270E1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7398" y="1853094"/>
            <a:ext cx="3807959" cy="3092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0A07954-A110-24AD-2D68-694D79A510BC}"/>
              </a:ext>
            </a:extLst>
          </p:cNvPr>
          <p:cNvSpPr txBox="1"/>
          <p:nvPr/>
        </p:nvSpPr>
        <p:spPr>
          <a:xfrm>
            <a:off x="2852462" y="1862246"/>
            <a:ext cx="8998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맵 선택</a:t>
            </a:r>
          </a:p>
        </p:txBody>
      </p:sp>
      <p:sp>
        <p:nvSpPr>
          <p:cNvPr id="54" name="Google Shape;116;p3">
            <a:extLst>
              <a:ext uri="{FF2B5EF4-FFF2-40B4-BE49-F238E27FC236}">
                <a16:creationId xmlns:a16="http://schemas.microsoft.com/office/drawing/2014/main" id="{4DEE3A16-90AE-C451-5FD8-A38F8122F09B}"/>
              </a:ext>
            </a:extLst>
          </p:cNvPr>
          <p:cNvSpPr/>
          <p:nvPr/>
        </p:nvSpPr>
        <p:spPr>
          <a:xfrm>
            <a:off x="1001365" y="173704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5" name="Google Shape;116;p3">
            <a:extLst>
              <a:ext uri="{FF2B5EF4-FFF2-40B4-BE49-F238E27FC236}">
                <a16:creationId xmlns:a16="http://schemas.microsoft.com/office/drawing/2014/main" id="{65A3386E-5F8B-EA14-2389-4992A39BDC5A}"/>
              </a:ext>
            </a:extLst>
          </p:cNvPr>
          <p:cNvSpPr/>
          <p:nvPr/>
        </p:nvSpPr>
        <p:spPr>
          <a:xfrm>
            <a:off x="2709409" y="1734307"/>
            <a:ext cx="232385" cy="20879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1C26F81-6A7F-F1E2-3DB1-A262172DA7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350200" y="3399247"/>
            <a:ext cx="2635989" cy="19659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D107CBB-59E7-C26C-6ABA-9A233C7AE1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6779" y="2244351"/>
            <a:ext cx="149315" cy="29863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52126BC-BB0A-91C9-4B78-8E8740780CE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5947" y="2191223"/>
            <a:ext cx="1422451" cy="87201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F8A6B8E-9541-A6D4-DE94-1F39B32E37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5947" y="3067358"/>
            <a:ext cx="1422451" cy="87201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3D904895-7C03-6B6F-7EDF-8E41AEFF8D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2719" y="3936461"/>
            <a:ext cx="1422451" cy="872017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44818CB5-B2A0-FCA2-DDD1-56656F657969}"/>
              </a:ext>
            </a:extLst>
          </p:cNvPr>
          <p:cNvSpPr/>
          <p:nvPr/>
        </p:nvSpPr>
        <p:spPr>
          <a:xfrm>
            <a:off x="2828776" y="4492497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8C7A5E7-F92F-BC41-47E7-0A9A042521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28775" y="4492497"/>
            <a:ext cx="3762218" cy="31220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1DF0208-A564-C227-E9AA-409FD8E9E03F}"/>
              </a:ext>
            </a:extLst>
          </p:cNvPr>
          <p:cNvSpPr txBox="1"/>
          <p:nvPr/>
        </p:nvSpPr>
        <p:spPr>
          <a:xfrm>
            <a:off x="2852462" y="4492497"/>
            <a:ext cx="37071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선택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56" name="Google Shape;116;p3">
            <a:extLst>
              <a:ext uri="{FF2B5EF4-FFF2-40B4-BE49-F238E27FC236}">
                <a16:creationId xmlns:a16="http://schemas.microsoft.com/office/drawing/2014/main" id="{00B530EE-0A57-B660-02D5-66FE17A1903B}"/>
              </a:ext>
            </a:extLst>
          </p:cNvPr>
          <p:cNvSpPr/>
          <p:nvPr/>
        </p:nvSpPr>
        <p:spPr>
          <a:xfrm>
            <a:off x="2702637" y="438931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A23E3DE-2C7E-CEEA-EE9F-DED6C43BD864}"/>
              </a:ext>
            </a:extLst>
          </p:cNvPr>
          <p:cNvSpPr txBox="1"/>
          <p:nvPr/>
        </p:nvSpPr>
        <p:spPr>
          <a:xfrm>
            <a:off x="4158524" y="3158608"/>
            <a:ext cx="10399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맵 이미지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24871A3B-0DE6-0D09-A9E8-A687A25C102A}"/>
              </a:ext>
            </a:extLst>
          </p:cNvPr>
          <p:cNvCxnSpPr>
            <a:cxnSpLocks/>
            <a:stCxn id="43" idx="3"/>
          </p:cNvCxnSpPr>
          <p:nvPr/>
        </p:nvCxnSpPr>
        <p:spPr>
          <a:xfrm flipV="1">
            <a:off x="3212166" y="3314157"/>
            <a:ext cx="3769657" cy="2673795"/>
          </a:xfrm>
          <a:prstGeom prst="bentConnector3">
            <a:avLst>
              <a:gd name="adj1" fmla="val 11137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494CC87-E2F0-0842-606D-AC2C26E25086}"/>
              </a:ext>
            </a:extLst>
          </p:cNvPr>
          <p:cNvSpPr txBox="1"/>
          <p:nvPr/>
        </p:nvSpPr>
        <p:spPr>
          <a:xfrm>
            <a:off x="2551366" y="6004160"/>
            <a:ext cx="1059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</a:t>
            </a:r>
          </a:p>
        </p:txBody>
      </p:sp>
    </p:spTree>
    <p:extLst>
      <p:ext uri="{BB962C8B-B14F-4D97-AF65-F5344CB8AC3E}">
        <p14:creationId xmlns:p14="http://schemas.microsoft.com/office/powerpoint/2010/main" val="2323914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A8B175D-18AE-B454-14D1-A1ED9C37AD5D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맵 선택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3196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34119" y="160023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3F0E75C-93E2-A868-4E6A-BC2C899B3546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미니맵을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체력을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정령 스킬을 사용할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사용된 후에 흑백과 숫자로 쿨타임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아이템을 사용할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사용된 후에 흑백과 숫자로 쿨타임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1825A4C8-F835-A1CE-E4DA-F0667DB01A1B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063B6971-77AC-CBB0-3833-066077A9245A}"/>
              </a:ext>
            </a:extLst>
          </p:cNvPr>
          <p:cNvSpPr/>
          <p:nvPr/>
        </p:nvSpPr>
        <p:spPr>
          <a:xfrm>
            <a:off x="8274925" y="212395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0B48FF8D-B4C5-0841-57F1-23840B21CB9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7AA7EC01-7FC5-10F7-6E7E-3A3EEFDBEC4D}"/>
              </a:ext>
            </a:extLst>
          </p:cNvPr>
          <p:cNvSpPr/>
          <p:nvPr/>
        </p:nvSpPr>
        <p:spPr>
          <a:xfrm>
            <a:off x="5238781" y="1594706"/>
            <a:ext cx="1743042" cy="99491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6" name="Google Shape;112;p3">
            <a:extLst>
              <a:ext uri="{FF2B5EF4-FFF2-40B4-BE49-F238E27FC236}">
                <a16:creationId xmlns:a16="http://schemas.microsoft.com/office/drawing/2014/main" id="{F8C83A18-0200-AAD3-FC9D-0153E60A7EDC}"/>
              </a:ext>
            </a:extLst>
          </p:cNvPr>
          <p:cNvSpPr/>
          <p:nvPr/>
        </p:nvSpPr>
        <p:spPr>
          <a:xfrm>
            <a:off x="634119" y="2689680"/>
            <a:ext cx="2485940" cy="957713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2;p3">
            <a:extLst>
              <a:ext uri="{FF2B5EF4-FFF2-40B4-BE49-F238E27FC236}">
                <a16:creationId xmlns:a16="http://schemas.microsoft.com/office/drawing/2014/main" id="{DC01EC37-29FB-86C3-FF6C-8E32AC85AAE6}"/>
              </a:ext>
            </a:extLst>
          </p:cNvPr>
          <p:cNvSpPr/>
          <p:nvPr/>
        </p:nvSpPr>
        <p:spPr>
          <a:xfrm>
            <a:off x="2149597" y="4151163"/>
            <a:ext cx="691763" cy="61868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1B816B3F-CB1C-F127-C877-FEEB7FD84A27}"/>
              </a:ext>
            </a:extLst>
          </p:cNvPr>
          <p:cNvSpPr/>
          <p:nvPr/>
        </p:nvSpPr>
        <p:spPr>
          <a:xfrm>
            <a:off x="6878431" y="149001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23C6F0D1-2BE8-79CD-340F-008330FB8487}"/>
              </a:ext>
            </a:extLst>
          </p:cNvPr>
          <p:cNvSpPr/>
          <p:nvPr/>
        </p:nvSpPr>
        <p:spPr>
          <a:xfrm>
            <a:off x="2033252" y="409190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6;p3">
            <a:extLst>
              <a:ext uri="{FF2B5EF4-FFF2-40B4-BE49-F238E27FC236}">
                <a16:creationId xmlns:a16="http://schemas.microsoft.com/office/drawing/2014/main" id="{FB41B537-249F-E8B6-5DDC-EB815C724C37}"/>
              </a:ext>
            </a:extLst>
          </p:cNvPr>
          <p:cNvSpPr/>
          <p:nvPr/>
        </p:nvSpPr>
        <p:spPr>
          <a:xfrm>
            <a:off x="8274925" y="238951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" name="Google Shape;116;p3">
            <a:extLst>
              <a:ext uri="{FF2B5EF4-FFF2-40B4-BE49-F238E27FC236}">
                <a16:creationId xmlns:a16="http://schemas.microsoft.com/office/drawing/2014/main" id="{10B78D60-2FFA-411E-8937-FFC44CB44F82}"/>
              </a:ext>
            </a:extLst>
          </p:cNvPr>
          <p:cNvSpPr/>
          <p:nvPr/>
        </p:nvSpPr>
        <p:spPr>
          <a:xfrm>
            <a:off x="8280298" y="295951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055" name="그림 2054">
            <a:extLst>
              <a:ext uri="{FF2B5EF4-FFF2-40B4-BE49-F238E27FC236}">
                <a16:creationId xmlns:a16="http://schemas.microsoft.com/office/drawing/2014/main" id="{5CF2A76B-C5EB-A7F7-9AB9-CF001AA55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0968" y="1584526"/>
            <a:ext cx="1015277" cy="1015277"/>
          </a:xfrm>
          <a:prstGeom prst="rect">
            <a:avLst/>
          </a:prstGeom>
        </p:spPr>
      </p:pic>
      <p:sp>
        <p:nvSpPr>
          <p:cNvPr id="28" name="Google Shape;112;p3">
            <a:extLst>
              <a:ext uri="{FF2B5EF4-FFF2-40B4-BE49-F238E27FC236}">
                <a16:creationId xmlns:a16="http://schemas.microsoft.com/office/drawing/2014/main" id="{C37EAA3F-B3DD-ECF0-8900-0048FE68307E}"/>
              </a:ext>
            </a:extLst>
          </p:cNvPr>
          <p:cNvSpPr/>
          <p:nvPr/>
        </p:nvSpPr>
        <p:spPr>
          <a:xfrm>
            <a:off x="2881322" y="4268377"/>
            <a:ext cx="1845009" cy="48313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167697B1-1208-9882-D787-66F2677764E0}"/>
              </a:ext>
            </a:extLst>
          </p:cNvPr>
          <p:cNvSpPr/>
          <p:nvPr/>
        </p:nvSpPr>
        <p:spPr>
          <a:xfrm>
            <a:off x="2777490" y="409190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964A362-6AFA-5062-27A7-BE88F02FBE66}"/>
              </a:ext>
            </a:extLst>
          </p:cNvPr>
          <p:cNvGrpSpPr/>
          <p:nvPr/>
        </p:nvGrpSpPr>
        <p:grpSpPr>
          <a:xfrm>
            <a:off x="621647" y="2716685"/>
            <a:ext cx="2485941" cy="923637"/>
            <a:chOff x="2422648" y="3830843"/>
            <a:chExt cx="4558077" cy="1208844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BC9581BE-CC69-269A-4505-FF94C90F52D7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52" name="그림 51">
                <a:extLst>
                  <a:ext uri="{FF2B5EF4-FFF2-40B4-BE49-F238E27FC236}">
                    <a16:creationId xmlns:a16="http://schemas.microsoft.com/office/drawing/2014/main" id="{2E2C16B8-D277-D67B-55E7-644E782C9E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55" name="그림 54">
                <a:extLst>
                  <a:ext uri="{FF2B5EF4-FFF2-40B4-BE49-F238E27FC236}">
                    <a16:creationId xmlns:a16="http://schemas.microsoft.com/office/drawing/2014/main" id="{F3AB3256-B934-333A-3C4A-431E207772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61" name="그림 60">
                <a:extLst>
                  <a:ext uri="{FF2B5EF4-FFF2-40B4-BE49-F238E27FC236}">
                    <a16:creationId xmlns:a16="http://schemas.microsoft.com/office/drawing/2014/main" id="{B6955747-5BC4-A348-02F3-144B488700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2048" name="그림 2047">
                <a:extLst>
                  <a:ext uri="{FF2B5EF4-FFF2-40B4-BE49-F238E27FC236}">
                    <a16:creationId xmlns:a16="http://schemas.microsoft.com/office/drawing/2014/main" id="{806902C1-1D98-5733-0D3B-C58226AF59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2049" name="그림 2048">
                <a:extLst>
                  <a:ext uri="{FF2B5EF4-FFF2-40B4-BE49-F238E27FC236}">
                    <a16:creationId xmlns:a16="http://schemas.microsoft.com/office/drawing/2014/main" id="{18C3FF1A-2A48-1F1F-0B03-30DA5B7A2E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77950" y="1956431"/>
                <a:ext cx="3250795" cy="203175"/>
              </a:xfrm>
              <a:prstGeom prst="rect">
                <a:avLst/>
              </a:prstGeom>
            </p:spPr>
          </p:pic>
          <p:pic>
            <p:nvPicPr>
              <p:cNvPr id="2050" name="그림 2049">
                <a:extLst>
                  <a:ext uri="{FF2B5EF4-FFF2-40B4-BE49-F238E27FC236}">
                    <a16:creationId xmlns:a16="http://schemas.microsoft.com/office/drawing/2014/main" id="{1069EEC3-1D6B-79D0-2A3A-0F1B45F7F6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051" name="그림 2050">
                <a:extLst>
                  <a:ext uri="{FF2B5EF4-FFF2-40B4-BE49-F238E27FC236}">
                    <a16:creationId xmlns:a16="http://schemas.microsoft.com/office/drawing/2014/main" id="{F76B836D-C01C-EB7E-4C67-27BAB44A9B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052" name="그림 2051">
                <a:extLst>
                  <a:ext uri="{FF2B5EF4-FFF2-40B4-BE49-F238E27FC236}">
                    <a16:creationId xmlns:a16="http://schemas.microsoft.com/office/drawing/2014/main" id="{54D658D8-F115-897E-3B43-F6B294B2E2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2F75145C-137B-8EAA-745F-DA194F179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18EDF495-4B67-31E1-D9E6-826AD9C49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069C2FCD-3293-EE2F-25A4-854702AF4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sp>
        <p:nvSpPr>
          <p:cNvPr id="31" name="Google Shape;116;p3">
            <a:extLst>
              <a:ext uri="{FF2B5EF4-FFF2-40B4-BE49-F238E27FC236}">
                <a16:creationId xmlns:a16="http://schemas.microsoft.com/office/drawing/2014/main" id="{74604849-CFC2-5A52-852B-E6119F63A0BC}"/>
              </a:ext>
            </a:extLst>
          </p:cNvPr>
          <p:cNvSpPr/>
          <p:nvPr/>
        </p:nvSpPr>
        <p:spPr>
          <a:xfrm>
            <a:off x="500695" y="261405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grpSp>
        <p:nvGrpSpPr>
          <p:cNvPr id="2054" name="그룹 2053">
            <a:extLst>
              <a:ext uri="{FF2B5EF4-FFF2-40B4-BE49-F238E27FC236}">
                <a16:creationId xmlns:a16="http://schemas.microsoft.com/office/drawing/2014/main" id="{5E5C14DE-F9E3-5E72-B69E-28AEFA51F00E}"/>
              </a:ext>
            </a:extLst>
          </p:cNvPr>
          <p:cNvGrpSpPr/>
          <p:nvPr/>
        </p:nvGrpSpPr>
        <p:grpSpPr>
          <a:xfrm>
            <a:off x="2204468" y="4182364"/>
            <a:ext cx="601709" cy="601709"/>
            <a:chOff x="3903616" y="4221445"/>
            <a:chExt cx="801097" cy="801097"/>
          </a:xfrm>
        </p:grpSpPr>
        <p:pic>
          <p:nvPicPr>
            <p:cNvPr id="2064" name="그림 2063">
              <a:extLst>
                <a:ext uri="{FF2B5EF4-FFF2-40B4-BE49-F238E27FC236}">
                  <a16:creationId xmlns:a16="http://schemas.microsoft.com/office/drawing/2014/main" id="{50F36EC3-7530-2207-6E9E-51C94BE6E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flipH="1">
              <a:off x="3924901" y="4240390"/>
              <a:ext cx="763208" cy="763208"/>
            </a:xfrm>
            <a:prstGeom prst="rect">
              <a:avLst/>
            </a:prstGeom>
          </p:spPr>
        </p:pic>
        <p:pic>
          <p:nvPicPr>
            <p:cNvPr id="2065" name="그림 2064">
              <a:extLst>
                <a:ext uri="{FF2B5EF4-FFF2-40B4-BE49-F238E27FC236}">
                  <a16:creationId xmlns:a16="http://schemas.microsoft.com/office/drawing/2014/main" id="{CAC1DC05-39FC-DEED-A6E0-2928C0E11A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903616" y="4221445"/>
              <a:ext cx="801097" cy="801097"/>
            </a:xfrm>
            <a:prstGeom prst="rect">
              <a:avLst/>
            </a:prstGeom>
          </p:spPr>
        </p:pic>
      </p:grpSp>
      <p:grpSp>
        <p:nvGrpSpPr>
          <p:cNvPr id="2066" name="그룹 2065">
            <a:extLst>
              <a:ext uri="{FF2B5EF4-FFF2-40B4-BE49-F238E27FC236}">
                <a16:creationId xmlns:a16="http://schemas.microsoft.com/office/drawing/2014/main" id="{5B9D6C5B-0580-77D1-1031-ACFAE162F22B}"/>
              </a:ext>
            </a:extLst>
          </p:cNvPr>
          <p:cNvGrpSpPr/>
          <p:nvPr/>
        </p:nvGrpSpPr>
        <p:grpSpPr>
          <a:xfrm>
            <a:off x="3356031" y="4387460"/>
            <a:ext cx="855754" cy="272906"/>
            <a:chOff x="3356031" y="4387460"/>
            <a:chExt cx="855754" cy="272906"/>
          </a:xfrm>
        </p:grpSpPr>
        <p:pic>
          <p:nvPicPr>
            <p:cNvPr id="2059" name="그림 2058">
              <a:extLst>
                <a:ext uri="{FF2B5EF4-FFF2-40B4-BE49-F238E27FC236}">
                  <a16:creationId xmlns:a16="http://schemas.microsoft.com/office/drawing/2014/main" id="{BC6CBF97-F12B-9DBD-FD7E-6FC40F12E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 flipV="1">
              <a:off x="3356031" y="4387460"/>
              <a:ext cx="269106" cy="269106"/>
            </a:xfrm>
            <a:prstGeom prst="rect">
              <a:avLst/>
            </a:prstGeom>
          </p:spPr>
        </p:pic>
        <p:pic>
          <p:nvPicPr>
            <p:cNvPr id="2060" name="그림 2059">
              <a:extLst>
                <a:ext uri="{FF2B5EF4-FFF2-40B4-BE49-F238E27FC236}">
                  <a16:creationId xmlns:a16="http://schemas.microsoft.com/office/drawing/2014/main" id="{92105D14-3C4F-3FBE-D55E-C249451B8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 flipV="1">
              <a:off x="3649355" y="4390310"/>
              <a:ext cx="269106" cy="269106"/>
            </a:xfrm>
            <a:prstGeom prst="rect">
              <a:avLst/>
            </a:prstGeom>
          </p:spPr>
        </p:pic>
        <p:pic>
          <p:nvPicPr>
            <p:cNvPr id="2061" name="그림 2060">
              <a:extLst>
                <a:ext uri="{FF2B5EF4-FFF2-40B4-BE49-F238E27FC236}">
                  <a16:creationId xmlns:a16="http://schemas.microsoft.com/office/drawing/2014/main" id="{DB55FDF3-102B-7C42-E644-4CF6D3D73E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 flipV="1">
              <a:off x="3942679" y="4391260"/>
              <a:ext cx="269106" cy="269106"/>
            </a:xfrm>
            <a:prstGeom prst="rect">
              <a:avLst/>
            </a:prstGeom>
          </p:spPr>
        </p:pic>
      </p:grpSp>
      <p:grpSp>
        <p:nvGrpSpPr>
          <p:cNvPr id="2067" name="그룹 2066">
            <a:extLst>
              <a:ext uri="{FF2B5EF4-FFF2-40B4-BE49-F238E27FC236}">
                <a16:creationId xmlns:a16="http://schemas.microsoft.com/office/drawing/2014/main" id="{0FB7EEF8-FBD1-7B88-2108-3B413280D57A}"/>
              </a:ext>
            </a:extLst>
          </p:cNvPr>
          <p:cNvGrpSpPr/>
          <p:nvPr/>
        </p:nvGrpSpPr>
        <p:grpSpPr>
          <a:xfrm>
            <a:off x="4761117" y="4268378"/>
            <a:ext cx="746349" cy="483139"/>
            <a:chOff x="4761117" y="4268378"/>
            <a:chExt cx="746349" cy="483139"/>
          </a:xfrm>
        </p:grpSpPr>
        <p:sp>
          <p:nvSpPr>
            <p:cNvPr id="29" name="Google Shape;112;p3">
              <a:extLst>
                <a:ext uri="{FF2B5EF4-FFF2-40B4-BE49-F238E27FC236}">
                  <a16:creationId xmlns:a16="http://schemas.microsoft.com/office/drawing/2014/main" id="{A783ACDA-2B0E-D0C1-A569-71CC57B2EF64}"/>
                </a:ext>
              </a:extLst>
            </p:cNvPr>
            <p:cNvSpPr/>
            <p:nvPr/>
          </p:nvSpPr>
          <p:spPr>
            <a:xfrm rot="5400000">
              <a:off x="4892722" y="4136773"/>
              <a:ext cx="483139" cy="746349"/>
            </a:xfrm>
            <a:prstGeom prst="rect">
              <a:avLst/>
            </a:prstGeom>
            <a:noFill/>
            <a:ln w="254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endParaRPr>
            </a:p>
          </p:txBody>
        </p:sp>
        <p:pic>
          <p:nvPicPr>
            <p:cNvPr id="2062" name="그림 2061">
              <a:extLst>
                <a:ext uri="{FF2B5EF4-FFF2-40B4-BE49-F238E27FC236}">
                  <a16:creationId xmlns:a16="http://schemas.microsoft.com/office/drawing/2014/main" id="{6503938D-4061-3764-C81E-E516097EC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 flipV="1">
              <a:off x="4860886" y="4387460"/>
              <a:ext cx="269106" cy="269106"/>
            </a:xfrm>
            <a:prstGeom prst="rect">
              <a:avLst/>
            </a:prstGeom>
          </p:spPr>
        </p:pic>
        <p:pic>
          <p:nvPicPr>
            <p:cNvPr id="2063" name="그림 2062">
              <a:extLst>
                <a:ext uri="{FF2B5EF4-FFF2-40B4-BE49-F238E27FC236}">
                  <a16:creationId xmlns:a16="http://schemas.microsoft.com/office/drawing/2014/main" id="{9C77EFCD-A06A-6345-1ED5-360811B54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 flipV="1">
              <a:off x="5163544" y="4388413"/>
              <a:ext cx="269106" cy="269106"/>
            </a:xfrm>
            <a:prstGeom prst="rect">
              <a:avLst/>
            </a:prstGeom>
          </p:spPr>
        </p:pic>
      </p:grpSp>
      <p:sp>
        <p:nvSpPr>
          <p:cNvPr id="34" name="Google Shape;116;p3">
            <a:extLst>
              <a:ext uri="{FF2B5EF4-FFF2-40B4-BE49-F238E27FC236}">
                <a16:creationId xmlns:a16="http://schemas.microsoft.com/office/drawing/2014/main" id="{E82ED3FC-B2C5-9459-216B-8F1D73340C8B}"/>
              </a:ext>
            </a:extLst>
          </p:cNvPr>
          <p:cNvSpPr/>
          <p:nvPr/>
        </p:nvSpPr>
        <p:spPr>
          <a:xfrm>
            <a:off x="4647189" y="408636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5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9224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53A9A00-A2B5-B815-615F-23C999167B9C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8317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7D86C34-F324-F32D-FB08-A4F383F40753}"/>
              </a:ext>
            </a:extLst>
          </p:cNvPr>
          <p:cNvSpPr txBox="1"/>
          <p:nvPr/>
        </p:nvSpPr>
        <p:spPr>
          <a:xfrm>
            <a:off x="8279274" y="1514441"/>
            <a:ext cx="391272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제거하고 정령 스킬을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개로 변경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78A197AE-7B51-8A48-5E6C-C3EA3A0FE0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E9CB37CD-EC35-1B99-C4C0-572396E4F8F2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44A38161-149B-DD02-B86D-5E5EA23696DA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030A159-2DDD-7910-1220-9F30967C8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931" y="1813270"/>
            <a:ext cx="1015277" cy="1015277"/>
          </a:xfrm>
          <a:prstGeom prst="rect">
            <a:avLst/>
          </a:prstGeom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D0A4DD2E-F415-5867-4379-AB2776FC7301}"/>
              </a:ext>
            </a:extLst>
          </p:cNvPr>
          <p:cNvGrpSpPr/>
          <p:nvPr/>
        </p:nvGrpSpPr>
        <p:grpSpPr>
          <a:xfrm>
            <a:off x="2204468" y="4182364"/>
            <a:ext cx="3228182" cy="601709"/>
            <a:chOff x="2495246" y="4391430"/>
            <a:chExt cx="3228182" cy="601709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2E03EA8F-095B-24B0-B7AA-B21BA1F70C77}"/>
                </a:ext>
              </a:extLst>
            </p:cNvPr>
            <p:cNvGrpSpPr/>
            <p:nvPr/>
          </p:nvGrpSpPr>
          <p:grpSpPr>
            <a:xfrm>
              <a:off x="2495246" y="4391430"/>
              <a:ext cx="601709" cy="601709"/>
              <a:chOff x="3903616" y="4221445"/>
              <a:chExt cx="801097" cy="801097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6E6769CB-84EB-52B6-B08C-4D9322E57D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>
                <a:off x="3924901" y="4240390"/>
                <a:ext cx="763208" cy="763208"/>
              </a:xfrm>
              <a:prstGeom prst="rect">
                <a:avLst/>
              </a:prstGeom>
            </p:spPr>
          </p:pic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F83AF7DB-2FF0-3F8F-75E0-02414CB242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03616" y="4221445"/>
                <a:ext cx="801097" cy="801097"/>
              </a:xfrm>
              <a:prstGeom prst="rect">
                <a:avLst/>
              </a:prstGeom>
            </p:spPr>
          </p:pic>
        </p:grp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AA51BE8B-05A8-170E-BC16-38CA5F377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4127802" y="4590826"/>
              <a:ext cx="269106" cy="269106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0394051C-90A2-A0E4-FE8F-50BBA1915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4421126" y="4592726"/>
              <a:ext cx="269106" cy="269106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89B7224-74E5-BD7D-F605-9E56AD282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4714452" y="4593676"/>
              <a:ext cx="269106" cy="269106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6C869EF8-FC75-3785-E182-61E40F019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3247830" y="4591776"/>
              <a:ext cx="269106" cy="269106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E7281781-CACF-8433-18B7-6347E7457E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3541154" y="4594626"/>
              <a:ext cx="269106" cy="26910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B2DDF124-635A-F2AC-B2F3-0821D16E2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3834478" y="4595576"/>
              <a:ext cx="269106" cy="269106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999617B1-F725-ED9D-EFD5-CF18366FB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5151664" y="4596526"/>
              <a:ext cx="269106" cy="269106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DCC7C235-BEB5-B395-4771-F4C3B9ADF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5454322" y="4597479"/>
              <a:ext cx="269106" cy="269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0066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79129EE-27DE-E103-9329-E312363BC538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4417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A085D71-C0DF-65BF-9A91-A88ED53FB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135D423-6C3E-606C-CCD0-60A519FCD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2194" y="2608005"/>
            <a:ext cx="1826020" cy="665298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승리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oogle Shape;112;p3">
            <a:extLst>
              <a:ext uri="{FF2B5EF4-FFF2-40B4-BE49-F238E27FC236}">
                <a16:creationId xmlns:a16="http://schemas.microsoft.com/office/drawing/2014/main" id="{999890E8-DFEC-19D9-0EB6-04DB2BB6952C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1BF8EFCD-61A9-B825-5162-1F641CA5902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08F977-0626-986B-6D1D-351B687E504E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승리창을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13~14p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승리를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간단하게 구현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멀티일 경우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 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방으로 이동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Google Shape;116;p3">
            <a:extLst>
              <a:ext uri="{FF2B5EF4-FFF2-40B4-BE49-F238E27FC236}">
                <a16:creationId xmlns:a16="http://schemas.microsoft.com/office/drawing/2014/main" id="{14F4CF1F-1699-40A0-DD59-0897E9BD13F5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892ADD5A-A73E-9310-A1F5-86E629516544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BBAB753F-695B-1563-FEE8-BCA3E2AB6289}"/>
              </a:ext>
            </a:extLst>
          </p:cNvPr>
          <p:cNvSpPr/>
          <p:nvPr/>
        </p:nvSpPr>
        <p:spPr>
          <a:xfrm>
            <a:off x="8274925" y="24227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12;p3">
            <a:extLst>
              <a:ext uri="{FF2B5EF4-FFF2-40B4-BE49-F238E27FC236}">
                <a16:creationId xmlns:a16="http://schemas.microsoft.com/office/drawing/2014/main" id="{C1DFCE04-354F-96DF-DE5D-FB34969ACE70}"/>
              </a:ext>
            </a:extLst>
          </p:cNvPr>
          <p:cNvSpPr/>
          <p:nvPr/>
        </p:nvSpPr>
        <p:spPr>
          <a:xfrm>
            <a:off x="2559434" y="2126681"/>
            <a:ext cx="2521187" cy="130232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1" name="Google Shape;116;p3">
            <a:extLst>
              <a:ext uri="{FF2B5EF4-FFF2-40B4-BE49-F238E27FC236}">
                <a16:creationId xmlns:a16="http://schemas.microsoft.com/office/drawing/2014/main" id="{6416AC7C-872F-D103-57DE-06ACD8C45A71}"/>
              </a:ext>
            </a:extLst>
          </p:cNvPr>
          <p:cNvSpPr/>
          <p:nvPr/>
        </p:nvSpPr>
        <p:spPr>
          <a:xfrm>
            <a:off x="2438740" y="202155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2" name="Google Shape;112;p3">
            <a:extLst>
              <a:ext uri="{FF2B5EF4-FFF2-40B4-BE49-F238E27FC236}">
                <a16:creationId xmlns:a16="http://schemas.microsoft.com/office/drawing/2014/main" id="{75450851-37EC-32B7-DBAF-C8C81D09A280}"/>
              </a:ext>
            </a:extLst>
          </p:cNvPr>
          <p:cNvSpPr/>
          <p:nvPr/>
        </p:nvSpPr>
        <p:spPr>
          <a:xfrm>
            <a:off x="2559434" y="3531808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4" name="Google Shape;116;p3">
            <a:extLst>
              <a:ext uri="{FF2B5EF4-FFF2-40B4-BE49-F238E27FC236}">
                <a16:creationId xmlns:a16="http://schemas.microsoft.com/office/drawing/2014/main" id="{A4ED92A9-B4A8-824A-D0D0-F715CF607819}"/>
              </a:ext>
            </a:extLst>
          </p:cNvPr>
          <p:cNvSpPr/>
          <p:nvPr/>
        </p:nvSpPr>
        <p:spPr>
          <a:xfrm>
            <a:off x="2438740" y="34266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EA91BE61-F9AF-7ABE-6CC0-83B408BC7E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3178" y="3810786"/>
            <a:ext cx="1117737" cy="31220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6EF158E-C4B0-F2B3-B6C2-20FDC29E06E2}"/>
              </a:ext>
            </a:extLst>
          </p:cNvPr>
          <p:cNvSpPr txBox="1"/>
          <p:nvPr/>
        </p:nvSpPr>
        <p:spPr>
          <a:xfrm>
            <a:off x="3345454" y="380889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36" name="Google Shape;112;p3">
            <a:extLst>
              <a:ext uri="{FF2B5EF4-FFF2-40B4-BE49-F238E27FC236}">
                <a16:creationId xmlns:a16="http://schemas.microsoft.com/office/drawing/2014/main" id="{EC2A3BD2-2BD6-3F9B-5F72-D593C9729CD7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45148B32-E261-7061-3233-FE0D11B82D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2919" y="2494372"/>
            <a:ext cx="445085" cy="89017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E59E05E-6A93-2926-03BA-4703947285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728386" y="2494372"/>
            <a:ext cx="445085" cy="8901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65DFC7-6567-0ABB-262C-59BE96C2818E}"/>
              </a:ext>
            </a:extLst>
          </p:cNvPr>
          <p:cNvSpPr txBox="1"/>
          <p:nvPr/>
        </p:nvSpPr>
        <p:spPr>
          <a:xfrm>
            <a:off x="2957807" y="2643231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3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Victory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17565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841AC3F-0284-3409-73CE-76CA58B120BF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28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승리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25">
            <a:extLst>
              <a:ext uri="{FF2B5EF4-FFF2-40B4-BE49-F238E27FC236}">
                <a16:creationId xmlns:a16="http://schemas.microsoft.com/office/drawing/2014/main" id="{8561AC73-810A-D764-6777-2E69098F1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27" name="Google Shape;112;p3">
            <a:extLst>
              <a:ext uri="{FF2B5EF4-FFF2-40B4-BE49-F238E27FC236}">
                <a16:creationId xmlns:a16="http://schemas.microsoft.com/office/drawing/2014/main" id="{EC54DF00-2BB1-7A28-963C-DB7A67FB7092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8" name="Google Shape;116;p3">
            <a:extLst>
              <a:ext uri="{FF2B5EF4-FFF2-40B4-BE49-F238E27FC236}">
                <a16:creationId xmlns:a16="http://schemas.microsoft.com/office/drawing/2014/main" id="{481CFD91-21C3-1FD6-F524-6640B055F23A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75" name="그림 174">
            <a:extLst>
              <a:ext uri="{FF2B5EF4-FFF2-40B4-BE49-F238E27FC236}">
                <a16:creationId xmlns:a16="http://schemas.microsoft.com/office/drawing/2014/main" id="{3E25600F-F7AA-703A-60D8-BEEC8F81F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4806" y="1749148"/>
            <a:ext cx="1826020" cy="665298"/>
          </a:xfrm>
          <a:prstGeom prst="rect">
            <a:avLst/>
          </a:prstGeom>
        </p:spPr>
      </p:pic>
      <p:sp>
        <p:nvSpPr>
          <p:cNvPr id="176" name="Google Shape;112;p3">
            <a:extLst>
              <a:ext uri="{FF2B5EF4-FFF2-40B4-BE49-F238E27FC236}">
                <a16:creationId xmlns:a16="http://schemas.microsoft.com/office/drawing/2014/main" id="{E4C19279-4E2F-F604-41FE-BE49677778BE}"/>
              </a:ext>
            </a:extLst>
          </p:cNvPr>
          <p:cNvSpPr/>
          <p:nvPr/>
        </p:nvSpPr>
        <p:spPr>
          <a:xfrm>
            <a:off x="4592539" y="1655310"/>
            <a:ext cx="2521187" cy="174437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77" name="Google Shape;116;p3">
            <a:extLst>
              <a:ext uri="{FF2B5EF4-FFF2-40B4-BE49-F238E27FC236}">
                <a16:creationId xmlns:a16="http://schemas.microsoft.com/office/drawing/2014/main" id="{681F91D4-4772-48D5-3CF0-54EA9F19649F}"/>
              </a:ext>
            </a:extLst>
          </p:cNvPr>
          <p:cNvSpPr/>
          <p:nvPr/>
        </p:nvSpPr>
        <p:spPr>
          <a:xfrm>
            <a:off x="4471845" y="155018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78" name="Google Shape;112;p3">
            <a:extLst>
              <a:ext uri="{FF2B5EF4-FFF2-40B4-BE49-F238E27FC236}">
                <a16:creationId xmlns:a16="http://schemas.microsoft.com/office/drawing/2014/main" id="{7B1B9F4D-8DB7-97C2-A3D4-E8EAE8A7B130}"/>
              </a:ext>
            </a:extLst>
          </p:cNvPr>
          <p:cNvSpPr/>
          <p:nvPr/>
        </p:nvSpPr>
        <p:spPr>
          <a:xfrm>
            <a:off x="4592539" y="3763324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79" name="Google Shape;116;p3">
            <a:extLst>
              <a:ext uri="{FF2B5EF4-FFF2-40B4-BE49-F238E27FC236}">
                <a16:creationId xmlns:a16="http://schemas.microsoft.com/office/drawing/2014/main" id="{55C5516D-C494-E377-5209-489B21714177}"/>
              </a:ext>
            </a:extLst>
          </p:cNvPr>
          <p:cNvSpPr/>
          <p:nvPr/>
        </p:nvSpPr>
        <p:spPr>
          <a:xfrm>
            <a:off x="4471845" y="365819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80" name="그림 179">
            <a:extLst>
              <a:ext uri="{FF2B5EF4-FFF2-40B4-BE49-F238E27FC236}">
                <a16:creationId xmlns:a16="http://schemas.microsoft.com/office/drawing/2014/main" id="{5DBC8864-D7CD-17E9-AF76-20A9FB31D7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6283" y="4042302"/>
            <a:ext cx="1117737" cy="312208"/>
          </a:xfrm>
          <a:prstGeom prst="rect">
            <a:avLst/>
          </a:prstGeom>
        </p:spPr>
      </p:pic>
      <p:sp>
        <p:nvSpPr>
          <p:cNvPr id="181" name="TextBox 180">
            <a:extLst>
              <a:ext uri="{FF2B5EF4-FFF2-40B4-BE49-F238E27FC236}">
                <a16:creationId xmlns:a16="http://schemas.microsoft.com/office/drawing/2014/main" id="{E065440A-3F68-447C-AB72-B1D60E1E9671}"/>
              </a:ext>
            </a:extLst>
          </p:cNvPr>
          <p:cNvSpPr txBox="1"/>
          <p:nvPr/>
        </p:nvSpPr>
        <p:spPr>
          <a:xfrm>
            <a:off x="5378559" y="4040408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82" name="그림 181">
            <a:extLst>
              <a:ext uri="{FF2B5EF4-FFF2-40B4-BE49-F238E27FC236}">
                <a16:creationId xmlns:a16="http://schemas.microsoft.com/office/drawing/2014/main" id="{D9C11D9F-12CF-CB08-E802-4E03DE42BA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5424" y="2449282"/>
            <a:ext cx="445085" cy="890170"/>
          </a:xfrm>
          <a:prstGeom prst="rect">
            <a:avLst/>
          </a:prstGeom>
        </p:spPr>
      </p:pic>
      <p:pic>
        <p:nvPicPr>
          <p:cNvPr id="183" name="그림 182">
            <a:extLst>
              <a:ext uri="{FF2B5EF4-FFF2-40B4-BE49-F238E27FC236}">
                <a16:creationId xmlns:a16="http://schemas.microsoft.com/office/drawing/2014/main" id="{A3A8EE25-9B8A-A7DA-55DD-CF150316F3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4909436" y="2449672"/>
            <a:ext cx="445085" cy="890170"/>
          </a:xfrm>
          <a:prstGeom prst="rect">
            <a:avLst/>
          </a:prstGeom>
        </p:spPr>
      </p:pic>
      <p:sp>
        <p:nvSpPr>
          <p:cNvPr id="184" name="TextBox 183">
            <a:extLst>
              <a:ext uri="{FF2B5EF4-FFF2-40B4-BE49-F238E27FC236}">
                <a16:creationId xmlns:a16="http://schemas.microsoft.com/office/drawing/2014/main" id="{58DC8667-D6E3-4B6B-617E-521095A354F7}"/>
              </a:ext>
            </a:extLst>
          </p:cNvPr>
          <p:cNvSpPr txBox="1"/>
          <p:nvPr/>
        </p:nvSpPr>
        <p:spPr>
          <a:xfrm>
            <a:off x="4990419" y="1784374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3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Victory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14590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29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패배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9AD4E79-334E-1BC1-BE4C-DB0F617B5EA2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패배창을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13~14p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패배를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간단하게 구현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멀티일 경우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 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방으로 이동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DBEB0C87-5E71-2B9C-298D-0C2EB320C5BB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52D43CA1-25D0-6B3A-0866-7700401AF75D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2AF9F488-5FCD-644D-0B21-6889E726CAAF}"/>
              </a:ext>
            </a:extLst>
          </p:cNvPr>
          <p:cNvSpPr/>
          <p:nvPr/>
        </p:nvSpPr>
        <p:spPr>
          <a:xfrm>
            <a:off x="8274925" y="24227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75E9BB3-2A03-82D5-9E16-EA22A2C02256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C6EF26-F42B-886F-3305-D063BE306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FB542FB-8F59-341D-5FC9-9111AFE86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2194" y="2608005"/>
            <a:ext cx="1826020" cy="665298"/>
          </a:xfrm>
          <a:prstGeom prst="rect">
            <a:avLst/>
          </a:prstGeom>
        </p:spPr>
      </p:pic>
      <p:sp>
        <p:nvSpPr>
          <p:cNvPr id="7" name="Google Shape;112;p3">
            <a:extLst>
              <a:ext uri="{FF2B5EF4-FFF2-40B4-BE49-F238E27FC236}">
                <a16:creationId xmlns:a16="http://schemas.microsoft.com/office/drawing/2014/main" id="{580459FB-4A17-2C2F-1F8D-4CF15FD50FDB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8" name="Google Shape;116;p3">
            <a:extLst>
              <a:ext uri="{FF2B5EF4-FFF2-40B4-BE49-F238E27FC236}">
                <a16:creationId xmlns:a16="http://schemas.microsoft.com/office/drawing/2014/main" id="{8538DB94-9C8A-C954-A57E-E91BACB93269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9" name="Google Shape;112;p3">
            <a:extLst>
              <a:ext uri="{FF2B5EF4-FFF2-40B4-BE49-F238E27FC236}">
                <a16:creationId xmlns:a16="http://schemas.microsoft.com/office/drawing/2014/main" id="{FF785559-8D35-4CF3-8809-51FBAFE57FF9}"/>
              </a:ext>
            </a:extLst>
          </p:cNvPr>
          <p:cNvSpPr/>
          <p:nvPr/>
        </p:nvSpPr>
        <p:spPr>
          <a:xfrm>
            <a:off x="2559434" y="2126681"/>
            <a:ext cx="2521187" cy="130232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0" name="Google Shape;116;p3">
            <a:extLst>
              <a:ext uri="{FF2B5EF4-FFF2-40B4-BE49-F238E27FC236}">
                <a16:creationId xmlns:a16="http://schemas.microsoft.com/office/drawing/2014/main" id="{05F232D8-30B8-203C-8A5B-4CF04FD6D48E}"/>
              </a:ext>
            </a:extLst>
          </p:cNvPr>
          <p:cNvSpPr/>
          <p:nvPr/>
        </p:nvSpPr>
        <p:spPr>
          <a:xfrm>
            <a:off x="2438740" y="202155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1" name="Google Shape;112;p3">
            <a:extLst>
              <a:ext uri="{FF2B5EF4-FFF2-40B4-BE49-F238E27FC236}">
                <a16:creationId xmlns:a16="http://schemas.microsoft.com/office/drawing/2014/main" id="{FFDEC508-15D8-F503-11EE-AB07126CE74E}"/>
              </a:ext>
            </a:extLst>
          </p:cNvPr>
          <p:cNvSpPr/>
          <p:nvPr/>
        </p:nvSpPr>
        <p:spPr>
          <a:xfrm>
            <a:off x="2559434" y="3531808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2" name="Google Shape;116;p3">
            <a:extLst>
              <a:ext uri="{FF2B5EF4-FFF2-40B4-BE49-F238E27FC236}">
                <a16:creationId xmlns:a16="http://schemas.microsoft.com/office/drawing/2014/main" id="{006B9227-4961-7BD4-FA2C-71DC081CBBC5}"/>
              </a:ext>
            </a:extLst>
          </p:cNvPr>
          <p:cNvSpPr/>
          <p:nvPr/>
        </p:nvSpPr>
        <p:spPr>
          <a:xfrm>
            <a:off x="2438740" y="34266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E798E43-2093-AD92-71D6-EE6514439E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3178" y="3810786"/>
            <a:ext cx="1117737" cy="31220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968E1C2-A5AE-480B-041B-49012A01F5CC}"/>
              </a:ext>
            </a:extLst>
          </p:cNvPr>
          <p:cNvSpPr txBox="1"/>
          <p:nvPr/>
        </p:nvSpPr>
        <p:spPr>
          <a:xfrm>
            <a:off x="3345454" y="380889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17" name="Google Shape;112;p3">
            <a:extLst>
              <a:ext uri="{FF2B5EF4-FFF2-40B4-BE49-F238E27FC236}">
                <a16:creationId xmlns:a16="http://schemas.microsoft.com/office/drawing/2014/main" id="{603018E3-3F01-5C8C-F325-F9C658C960F3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0F0F6F6-C414-C757-ECA8-BF499B0235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2919" y="2494372"/>
            <a:ext cx="445085" cy="89017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E393116-4D92-0F87-3333-D12D0F3B2B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728386" y="2494372"/>
            <a:ext cx="445085" cy="89017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A23FAB7-30DB-4C8C-2D2E-D4E60A86855E}"/>
              </a:ext>
            </a:extLst>
          </p:cNvPr>
          <p:cNvSpPr txBox="1"/>
          <p:nvPr/>
        </p:nvSpPr>
        <p:spPr>
          <a:xfrm>
            <a:off x="2957807" y="2643231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3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Lose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1095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27B26A5-2BEA-AE62-84B0-344981E0F0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6438318" cy="3558492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게임 시작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6948789-9A21-2549-00E5-E44F0584C8E2}"/>
              </a:ext>
            </a:extLst>
          </p:cNvPr>
          <p:cNvSpPr txBox="1"/>
          <p:nvPr/>
        </p:nvSpPr>
        <p:spPr>
          <a:xfrm>
            <a:off x="8279274" y="1514441"/>
            <a:ext cx="3912726" cy="615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로고를 표시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위치는 참고 사진과 동일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A2F0C69-15E1-B2D3-8CDD-7436487D2372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" name="Google Shape;116;p3">
            <a:extLst>
              <a:ext uri="{FF2B5EF4-FFF2-40B4-BE49-F238E27FC236}">
                <a16:creationId xmlns:a16="http://schemas.microsoft.com/office/drawing/2014/main" id="{C847DE42-9C66-F2F1-3371-31BD3572F7B4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AE61A3D-6198-8AD0-B77A-48E2D6C3E1DD}"/>
              </a:ext>
            </a:extLst>
          </p:cNvPr>
          <p:cNvGrpSpPr/>
          <p:nvPr/>
        </p:nvGrpSpPr>
        <p:grpSpPr>
          <a:xfrm>
            <a:off x="-360867" y="2033980"/>
            <a:ext cx="6960919" cy="2519416"/>
            <a:chOff x="-360867" y="2033980"/>
            <a:chExt cx="6960919" cy="251941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08C1F8-F2AA-5D65-C9E0-59EB4693184F}"/>
                </a:ext>
              </a:extLst>
            </p:cNvPr>
            <p:cNvSpPr txBox="1"/>
            <p:nvPr/>
          </p:nvSpPr>
          <p:spPr>
            <a:xfrm>
              <a:off x="-360867" y="2842417"/>
              <a:ext cx="57088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kern="1800" spc="1100" dirty="0">
                  <a:solidFill>
                    <a:schemeClr val="bg1"/>
                  </a:solidFill>
                  <a:latin typeface="상주경천섬체" panose="02020603020101020101" pitchFamily="18" charset="-127"/>
                  <a:ea typeface="상주경천섬체" panose="02020603020101020101" pitchFamily="18" charset="-127"/>
                  <a:cs typeface="상주경천섬체" panose="02020603020101020101" pitchFamily="18" charset="-127"/>
                </a:rPr>
                <a:t>Path To </a:t>
              </a:r>
            </a:p>
            <a:p>
              <a:pPr algn="ctr"/>
              <a:r>
                <a:rPr lang="en-US" altLang="ko-KR" sz="2400" b="1" kern="1800" spc="1100" dirty="0">
                  <a:solidFill>
                    <a:schemeClr val="bg1"/>
                  </a:solidFill>
                  <a:latin typeface="상주경천섬체" panose="02020603020101020101" pitchFamily="18" charset="-127"/>
                  <a:ea typeface="상주경천섬체" panose="02020603020101020101" pitchFamily="18" charset="-127"/>
                  <a:cs typeface="상주경천섬체" panose="02020603020101020101" pitchFamily="18" charset="-127"/>
                </a:rPr>
                <a:t>Yggdrasil</a:t>
              </a:r>
              <a:endParaRPr lang="ko-KR" altLang="en-US" sz="2400" b="1" kern="1800" spc="1100" dirty="0">
                <a:solidFill>
                  <a:schemeClr val="bg1"/>
                </a:solidFill>
                <a:latin typeface="상주경천섬체" panose="02020603020101020101" pitchFamily="18" charset="-127"/>
                <a:ea typeface="상주경천섬체" panose="02020603020101020101" pitchFamily="18" charset="-127"/>
                <a:cs typeface="상주경천섬체" panose="02020603020101020101" pitchFamily="18" charset="-127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CF5CE188-03BE-32DD-AC40-EC6FE96F259A}"/>
                </a:ext>
              </a:extLst>
            </p:cNvPr>
            <p:cNvGrpSpPr/>
            <p:nvPr/>
          </p:nvGrpSpPr>
          <p:grpSpPr>
            <a:xfrm>
              <a:off x="4080636" y="2033980"/>
              <a:ext cx="2519416" cy="2519416"/>
              <a:chOff x="1858439" y="1600237"/>
              <a:chExt cx="628674" cy="628674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06470101-59D0-408A-CA85-D27B0F503C58}"/>
                  </a:ext>
                </a:extLst>
              </p:cNvPr>
              <p:cNvGrpSpPr/>
              <p:nvPr/>
            </p:nvGrpSpPr>
            <p:grpSpPr>
              <a:xfrm>
                <a:off x="1874268" y="1609261"/>
                <a:ext cx="597016" cy="596795"/>
                <a:chOff x="-2867929" y="60959"/>
                <a:chExt cx="2331528" cy="2330664"/>
              </a:xfrm>
            </p:grpSpPr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251709BA-3D26-DC2D-A215-D77DAB572374}"/>
                    </a:ext>
                  </a:extLst>
                </p:cNvPr>
                <p:cNvSpPr/>
                <p:nvPr/>
              </p:nvSpPr>
              <p:spPr>
                <a:xfrm>
                  <a:off x="-2867065" y="60960"/>
                  <a:ext cx="2330664" cy="2330663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7" name="그림 6">
                  <a:extLst>
                    <a:ext uri="{FF2B5EF4-FFF2-40B4-BE49-F238E27FC236}">
                      <a16:creationId xmlns:a16="http://schemas.microsoft.com/office/drawing/2014/main" id="{317D4CAD-B983-0ACA-FBEB-ACDB1D1592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-2867929" y="60959"/>
                  <a:ext cx="2330664" cy="2330663"/>
                </a:xfrm>
                <a:prstGeom prst="rect">
                  <a:avLst/>
                </a:prstGeom>
              </p:spPr>
            </p:pic>
          </p:grpSp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3CB9DDC0-4F40-ABEC-9C11-9945747A42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58439" y="1600237"/>
                <a:ext cx="628674" cy="62867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2709423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BE3ECE6-DEE5-84BD-42B4-72EE9F441BF5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30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패배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AB0FAC3-B798-4CC0-4E25-89CE990CF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5" name="Google Shape;112;p3">
            <a:extLst>
              <a:ext uri="{FF2B5EF4-FFF2-40B4-BE49-F238E27FC236}">
                <a16:creationId xmlns:a16="http://schemas.microsoft.com/office/drawing/2014/main" id="{F3A627E9-64FF-7392-509E-5F47334FB84B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6" name="Google Shape;116;p3">
            <a:extLst>
              <a:ext uri="{FF2B5EF4-FFF2-40B4-BE49-F238E27FC236}">
                <a16:creationId xmlns:a16="http://schemas.microsoft.com/office/drawing/2014/main" id="{A40C4CA5-64B4-C108-9559-10EEAE4F8703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5A51EEB-03F7-C983-530F-76EA40811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4806" y="1749148"/>
            <a:ext cx="1826020" cy="665298"/>
          </a:xfrm>
          <a:prstGeom prst="rect">
            <a:avLst/>
          </a:prstGeom>
        </p:spPr>
      </p:pic>
      <p:sp>
        <p:nvSpPr>
          <p:cNvPr id="8" name="Google Shape;112;p3">
            <a:extLst>
              <a:ext uri="{FF2B5EF4-FFF2-40B4-BE49-F238E27FC236}">
                <a16:creationId xmlns:a16="http://schemas.microsoft.com/office/drawing/2014/main" id="{1CF68262-0142-CE8A-B447-3FC3A4DC0A98}"/>
              </a:ext>
            </a:extLst>
          </p:cNvPr>
          <p:cNvSpPr/>
          <p:nvPr/>
        </p:nvSpPr>
        <p:spPr>
          <a:xfrm>
            <a:off x="4592539" y="1655310"/>
            <a:ext cx="2521187" cy="174437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9" name="Google Shape;116;p3">
            <a:extLst>
              <a:ext uri="{FF2B5EF4-FFF2-40B4-BE49-F238E27FC236}">
                <a16:creationId xmlns:a16="http://schemas.microsoft.com/office/drawing/2014/main" id="{9C9D2034-6AAC-EDB6-1701-BE057C388F10}"/>
              </a:ext>
            </a:extLst>
          </p:cNvPr>
          <p:cNvSpPr/>
          <p:nvPr/>
        </p:nvSpPr>
        <p:spPr>
          <a:xfrm>
            <a:off x="4471845" y="155018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0" name="Google Shape;112;p3">
            <a:extLst>
              <a:ext uri="{FF2B5EF4-FFF2-40B4-BE49-F238E27FC236}">
                <a16:creationId xmlns:a16="http://schemas.microsoft.com/office/drawing/2014/main" id="{91B5CC6D-61BC-5FBA-292F-DB2EF3038685}"/>
              </a:ext>
            </a:extLst>
          </p:cNvPr>
          <p:cNvSpPr/>
          <p:nvPr/>
        </p:nvSpPr>
        <p:spPr>
          <a:xfrm>
            <a:off x="4592539" y="3763324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1" name="Google Shape;116;p3">
            <a:extLst>
              <a:ext uri="{FF2B5EF4-FFF2-40B4-BE49-F238E27FC236}">
                <a16:creationId xmlns:a16="http://schemas.microsoft.com/office/drawing/2014/main" id="{60EB6D86-0526-239A-98EB-94664B9283DB}"/>
              </a:ext>
            </a:extLst>
          </p:cNvPr>
          <p:cNvSpPr/>
          <p:nvPr/>
        </p:nvSpPr>
        <p:spPr>
          <a:xfrm>
            <a:off x="4471845" y="365819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758A52E-4759-4F3F-84FB-415B8FC6D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6283" y="4042302"/>
            <a:ext cx="1117737" cy="31220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61D166-B98F-78FD-608A-FCD3AE2C0E95}"/>
              </a:ext>
            </a:extLst>
          </p:cNvPr>
          <p:cNvSpPr txBox="1"/>
          <p:nvPr/>
        </p:nvSpPr>
        <p:spPr>
          <a:xfrm>
            <a:off x="5378559" y="4040408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BF1D6E0-5D96-6EF9-C074-91BD9F9C91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5424" y="2449282"/>
            <a:ext cx="445085" cy="89017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0F6990B-3CC7-406E-3892-7D34D13744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4909436" y="2449672"/>
            <a:ext cx="445085" cy="89017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F5C3EED-15D9-E6A7-1904-57F1CD02C74D}"/>
              </a:ext>
            </a:extLst>
          </p:cNvPr>
          <p:cNvSpPr txBox="1"/>
          <p:nvPr/>
        </p:nvSpPr>
        <p:spPr>
          <a:xfrm>
            <a:off x="4990419" y="1784374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Lose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94179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그림 48">
            <a:extLst>
              <a:ext uri="{FF2B5EF4-FFF2-40B4-BE49-F238E27FC236}">
                <a16:creationId xmlns:a16="http://schemas.microsoft.com/office/drawing/2014/main" id="{5B857DD4-5625-3D1C-C7E0-02C6B1B6B0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6438318" cy="3558492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31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결과 창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008F977-0626-986B-6D1D-351B687E504E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결과를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승리 또는 패배를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고른 캐릭터를 이미지로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방으로 및 로비로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로비로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로비로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(10p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방으로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Google Shape;116;p3">
            <a:extLst>
              <a:ext uri="{FF2B5EF4-FFF2-40B4-BE49-F238E27FC236}">
                <a16:creationId xmlns:a16="http://schemas.microsoft.com/office/drawing/2014/main" id="{14F4CF1F-1699-40A0-DD59-0897E9BD13F5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BBAB753F-695B-1563-FEE8-BCA3E2AB6289}"/>
              </a:ext>
            </a:extLst>
          </p:cNvPr>
          <p:cNvSpPr/>
          <p:nvPr/>
        </p:nvSpPr>
        <p:spPr>
          <a:xfrm>
            <a:off x="8269881" y="21290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" name="Google Shape;112;p3">
            <a:extLst>
              <a:ext uri="{FF2B5EF4-FFF2-40B4-BE49-F238E27FC236}">
                <a16:creationId xmlns:a16="http://schemas.microsoft.com/office/drawing/2014/main" id="{999890E8-DFEC-19D9-0EB6-04DB2BB6952C}"/>
              </a:ext>
            </a:extLst>
          </p:cNvPr>
          <p:cNvSpPr/>
          <p:nvPr/>
        </p:nvSpPr>
        <p:spPr>
          <a:xfrm>
            <a:off x="655293" y="1592819"/>
            <a:ext cx="6328229" cy="94565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1BF8EFCD-61A9-B825-5162-1F641CA5902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6" name="Google Shape;112;p3">
            <a:extLst>
              <a:ext uri="{FF2B5EF4-FFF2-40B4-BE49-F238E27FC236}">
                <a16:creationId xmlns:a16="http://schemas.microsoft.com/office/drawing/2014/main" id="{284E0143-F030-1C0B-CD52-8325F7C9814D}"/>
              </a:ext>
            </a:extLst>
          </p:cNvPr>
          <p:cNvSpPr/>
          <p:nvPr/>
        </p:nvSpPr>
        <p:spPr>
          <a:xfrm>
            <a:off x="661337" y="2656748"/>
            <a:ext cx="6328229" cy="124366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7" name="Google Shape;116;p3">
            <a:extLst>
              <a:ext uri="{FF2B5EF4-FFF2-40B4-BE49-F238E27FC236}">
                <a16:creationId xmlns:a16="http://schemas.microsoft.com/office/drawing/2014/main" id="{3D7BE622-0C64-4466-61FC-4CA46FB0F31D}"/>
              </a:ext>
            </a:extLst>
          </p:cNvPr>
          <p:cNvSpPr/>
          <p:nvPr/>
        </p:nvSpPr>
        <p:spPr>
          <a:xfrm>
            <a:off x="540448" y="253430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2;p3">
            <a:extLst>
              <a:ext uri="{FF2B5EF4-FFF2-40B4-BE49-F238E27FC236}">
                <a16:creationId xmlns:a16="http://schemas.microsoft.com/office/drawing/2014/main" id="{2572F9B3-6EB4-0F1A-B477-C9576FC243D5}"/>
              </a:ext>
            </a:extLst>
          </p:cNvPr>
          <p:cNvSpPr/>
          <p:nvPr/>
        </p:nvSpPr>
        <p:spPr>
          <a:xfrm>
            <a:off x="653595" y="3984624"/>
            <a:ext cx="3715208" cy="107504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2;p3">
            <a:extLst>
              <a:ext uri="{FF2B5EF4-FFF2-40B4-BE49-F238E27FC236}">
                <a16:creationId xmlns:a16="http://schemas.microsoft.com/office/drawing/2014/main" id="{977692E2-AD59-B5DF-4F87-02D18E643EF6}"/>
              </a:ext>
            </a:extLst>
          </p:cNvPr>
          <p:cNvSpPr/>
          <p:nvPr/>
        </p:nvSpPr>
        <p:spPr>
          <a:xfrm>
            <a:off x="4433864" y="4516582"/>
            <a:ext cx="2464834" cy="49007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60" name="Google Shape;116;p3">
            <a:extLst>
              <a:ext uri="{FF2B5EF4-FFF2-40B4-BE49-F238E27FC236}">
                <a16:creationId xmlns:a16="http://schemas.microsoft.com/office/drawing/2014/main" id="{85FA972B-4D70-5ABE-CE1D-F20756D741C7}"/>
              </a:ext>
            </a:extLst>
          </p:cNvPr>
          <p:cNvSpPr/>
          <p:nvPr/>
        </p:nvSpPr>
        <p:spPr>
          <a:xfrm>
            <a:off x="539707" y="388399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1" name="Google Shape;116;p3">
            <a:extLst>
              <a:ext uri="{FF2B5EF4-FFF2-40B4-BE49-F238E27FC236}">
                <a16:creationId xmlns:a16="http://schemas.microsoft.com/office/drawing/2014/main" id="{E12EA48D-5DC7-B564-9C39-7A9680926EC7}"/>
              </a:ext>
            </a:extLst>
          </p:cNvPr>
          <p:cNvSpPr/>
          <p:nvPr/>
        </p:nvSpPr>
        <p:spPr>
          <a:xfrm>
            <a:off x="4317848" y="441224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2" name="Google Shape;116;p3">
            <a:extLst>
              <a:ext uri="{FF2B5EF4-FFF2-40B4-BE49-F238E27FC236}">
                <a16:creationId xmlns:a16="http://schemas.microsoft.com/office/drawing/2014/main" id="{81A39485-DB83-5156-95BB-57D6A2635FDA}"/>
              </a:ext>
            </a:extLst>
          </p:cNvPr>
          <p:cNvSpPr/>
          <p:nvPr/>
        </p:nvSpPr>
        <p:spPr>
          <a:xfrm>
            <a:off x="8269881" y="26932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" name="Google Shape;116;p3">
            <a:extLst>
              <a:ext uri="{FF2B5EF4-FFF2-40B4-BE49-F238E27FC236}">
                <a16:creationId xmlns:a16="http://schemas.microsoft.com/office/drawing/2014/main" id="{C415282D-F6AF-AB60-6328-78B617F75EED}"/>
              </a:ext>
            </a:extLst>
          </p:cNvPr>
          <p:cNvSpPr/>
          <p:nvPr/>
        </p:nvSpPr>
        <p:spPr>
          <a:xfrm>
            <a:off x="8269880" y="24111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6E350F41-3D58-AB25-8A55-EE197B585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112" y="2749891"/>
            <a:ext cx="1467368" cy="733684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D8DC24C1-20BE-79BA-95A5-9596FB233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452" y="2749891"/>
            <a:ext cx="1467368" cy="733684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A9BED538-204F-0E65-9877-7699F7C75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4792" y="2724962"/>
            <a:ext cx="1467368" cy="73368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C1549DB6-6ED8-3095-59A5-7D4258009D28}"/>
              </a:ext>
            </a:extLst>
          </p:cNvPr>
          <p:cNvSpPr txBox="1"/>
          <p:nvPr/>
        </p:nvSpPr>
        <p:spPr>
          <a:xfrm>
            <a:off x="1605450" y="3057525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CB5592D-5CD7-6799-B8E8-1E4D3500694B}"/>
              </a:ext>
            </a:extLst>
          </p:cNvPr>
          <p:cNvSpPr txBox="1"/>
          <p:nvPr/>
        </p:nvSpPr>
        <p:spPr>
          <a:xfrm>
            <a:off x="3761866" y="3048050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25CB35E-164E-F160-C4C7-07B53DF8C941}"/>
              </a:ext>
            </a:extLst>
          </p:cNvPr>
          <p:cNvSpPr txBox="1"/>
          <p:nvPr/>
        </p:nvSpPr>
        <p:spPr>
          <a:xfrm>
            <a:off x="5877977" y="2985911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F2390ADC-4582-A0BB-20BC-F64F9935FF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6719" y="4610114"/>
            <a:ext cx="1117737" cy="312208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FAEAED58-E3EE-C7F0-8005-942FD5475839}"/>
              </a:ext>
            </a:extLst>
          </p:cNvPr>
          <p:cNvSpPr txBox="1"/>
          <p:nvPr/>
        </p:nvSpPr>
        <p:spPr>
          <a:xfrm>
            <a:off x="4568995" y="4608220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방으로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222483AC-D7B6-8A9A-72A3-CDF8CFD73E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4863" y="4605024"/>
            <a:ext cx="1117737" cy="312208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2433ED00-D103-EAEA-6F64-A6A5C144E526}"/>
              </a:ext>
            </a:extLst>
          </p:cNvPr>
          <p:cNvSpPr txBox="1"/>
          <p:nvPr/>
        </p:nvSpPr>
        <p:spPr>
          <a:xfrm>
            <a:off x="5807139" y="4603130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로비로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0899B51-BD5D-78F7-6E47-2D71B352FF02}"/>
              </a:ext>
            </a:extLst>
          </p:cNvPr>
          <p:cNvGrpSpPr/>
          <p:nvPr/>
        </p:nvGrpSpPr>
        <p:grpSpPr>
          <a:xfrm>
            <a:off x="781484" y="4022117"/>
            <a:ext cx="3566859" cy="940571"/>
            <a:chOff x="2422648" y="3830843"/>
            <a:chExt cx="4558077" cy="120884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C8A5DEA-03D4-F40B-2EDE-245EC179D2C5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0B785F5B-E0E1-557B-AA48-3CF9657285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8E4617B9-444F-77B0-6DDD-F35D6BD9FE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5" name="그림 34">
                <a:extLst>
                  <a:ext uri="{FF2B5EF4-FFF2-40B4-BE49-F238E27FC236}">
                    <a16:creationId xmlns:a16="http://schemas.microsoft.com/office/drawing/2014/main" id="{5B0EAD93-F99D-275B-C27D-0DCF718F8F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40" name="그림 39">
                <a:extLst>
                  <a:ext uri="{FF2B5EF4-FFF2-40B4-BE49-F238E27FC236}">
                    <a16:creationId xmlns:a16="http://schemas.microsoft.com/office/drawing/2014/main" id="{367D9920-5DD1-D181-307E-B0F5AE7A0F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4809AEA4-2FEF-BB90-7B29-7B8FDD70AC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977950" y="1956431"/>
                <a:ext cx="3250795" cy="203175"/>
              </a:xfrm>
              <a:prstGeom prst="rect">
                <a:avLst/>
              </a:prstGeom>
            </p:spPr>
          </p:pic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6B1ADA5C-5168-2A0A-C086-37C7C6B6D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45" name="그림 44">
                <a:extLst>
                  <a:ext uri="{FF2B5EF4-FFF2-40B4-BE49-F238E27FC236}">
                    <a16:creationId xmlns:a16="http://schemas.microsoft.com/office/drawing/2014/main" id="{7160840F-25FB-E692-EA18-71FA204C77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48" name="그림 47">
                <a:extLst>
                  <a:ext uri="{FF2B5EF4-FFF2-40B4-BE49-F238E27FC236}">
                    <a16:creationId xmlns:a16="http://schemas.microsoft.com/office/drawing/2014/main" id="{6CCCD2B8-F7FF-4DE9-EF2F-5F8B19E921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75E76493-51BD-B8E7-9B40-31FD7247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557D7F73-F67B-DC4A-1A24-8563D7138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C2BA9BE9-2F47-D79B-9477-532BE2DC27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pic>
        <p:nvPicPr>
          <p:cNvPr id="128" name="그림 127">
            <a:extLst>
              <a:ext uri="{FF2B5EF4-FFF2-40B4-BE49-F238E27FC236}">
                <a16:creationId xmlns:a16="http://schemas.microsoft.com/office/drawing/2014/main" id="{5536F602-823B-83FD-2BA7-831402775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935" y="1717927"/>
            <a:ext cx="1826020" cy="665298"/>
          </a:xfrm>
          <a:prstGeom prst="rect">
            <a:avLst/>
          </a:prstGeom>
        </p:spPr>
      </p:pic>
      <p:pic>
        <p:nvPicPr>
          <p:cNvPr id="129" name="그림 128">
            <a:extLst>
              <a:ext uri="{FF2B5EF4-FFF2-40B4-BE49-F238E27FC236}">
                <a16:creationId xmlns:a16="http://schemas.microsoft.com/office/drawing/2014/main" id="{3F147749-FD31-4FE4-C037-B2B349277D8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493660" y="1604294"/>
            <a:ext cx="445085" cy="890170"/>
          </a:xfrm>
          <a:prstGeom prst="rect">
            <a:avLst/>
          </a:prstGeom>
        </p:spPr>
      </p:pic>
      <p:pic>
        <p:nvPicPr>
          <p:cNvPr id="130" name="그림 129">
            <a:extLst>
              <a:ext uri="{FF2B5EF4-FFF2-40B4-BE49-F238E27FC236}">
                <a16:creationId xmlns:a16="http://schemas.microsoft.com/office/drawing/2014/main" id="{7BF7243E-9A82-D047-0A7E-EF6B25F0950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10800000">
            <a:off x="2809127" y="1604294"/>
            <a:ext cx="445085" cy="890170"/>
          </a:xfrm>
          <a:prstGeom prst="rect">
            <a:avLst/>
          </a:prstGeom>
        </p:spPr>
      </p:pic>
      <p:sp>
        <p:nvSpPr>
          <p:cNvPr id="131" name="TextBox 130">
            <a:extLst>
              <a:ext uri="{FF2B5EF4-FFF2-40B4-BE49-F238E27FC236}">
                <a16:creationId xmlns:a16="http://schemas.microsoft.com/office/drawing/2014/main" id="{38C0F694-6486-5232-6CB0-DBA8BEB3B4D1}"/>
              </a:ext>
            </a:extLst>
          </p:cNvPr>
          <p:cNvSpPr txBox="1"/>
          <p:nvPr/>
        </p:nvSpPr>
        <p:spPr>
          <a:xfrm>
            <a:off x="3038548" y="1753153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3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Victory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47792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FD8278B-C2C1-E853-B18C-655AA382249B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7" name="그림 186">
            <a:extLst>
              <a:ext uri="{FF2B5EF4-FFF2-40B4-BE49-F238E27FC236}">
                <a16:creationId xmlns:a16="http://schemas.microsoft.com/office/drawing/2014/main" id="{A373D936-0692-DF88-0B11-93BA469BEA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1039071" y="1787573"/>
            <a:ext cx="2790545" cy="1542349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결과 창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Google Shape;112;p3">
            <a:extLst>
              <a:ext uri="{FF2B5EF4-FFF2-40B4-BE49-F238E27FC236}">
                <a16:creationId xmlns:a16="http://schemas.microsoft.com/office/drawing/2014/main" id="{82643B06-8E25-6255-6241-7469AF76110C}"/>
              </a:ext>
            </a:extLst>
          </p:cNvPr>
          <p:cNvSpPr/>
          <p:nvPr/>
        </p:nvSpPr>
        <p:spPr>
          <a:xfrm>
            <a:off x="559119" y="1692722"/>
            <a:ext cx="3750451" cy="173205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47" name="Google Shape;116;p3">
            <a:extLst>
              <a:ext uri="{FF2B5EF4-FFF2-40B4-BE49-F238E27FC236}">
                <a16:creationId xmlns:a16="http://schemas.microsoft.com/office/drawing/2014/main" id="{E706B3DD-E857-C964-66E1-4931C83DDB50}"/>
              </a:ext>
            </a:extLst>
          </p:cNvPr>
          <p:cNvSpPr/>
          <p:nvPr/>
        </p:nvSpPr>
        <p:spPr>
          <a:xfrm>
            <a:off x="438425" y="157832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48" name="Google Shape;112;p3">
            <a:extLst>
              <a:ext uri="{FF2B5EF4-FFF2-40B4-BE49-F238E27FC236}">
                <a16:creationId xmlns:a16="http://schemas.microsoft.com/office/drawing/2014/main" id="{F76E7699-59A6-A313-EC32-FF9DBC26757D}"/>
              </a:ext>
            </a:extLst>
          </p:cNvPr>
          <p:cNvSpPr/>
          <p:nvPr/>
        </p:nvSpPr>
        <p:spPr>
          <a:xfrm>
            <a:off x="559913" y="3624708"/>
            <a:ext cx="6553813" cy="161721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49" name="Google Shape;116;p3">
            <a:extLst>
              <a:ext uri="{FF2B5EF4-FFF2-40B4-BE49-F238E27FC236}">
                <a16:creationId xmlns:a16="http://schemas.microsoft.com/office/drawing/2014/main" id="{6513B8A2-3F81-BA44-4945-D022B2DCDF5E}"/>
              </a:ext>
            </a:extLst>
          </p:cNvPr>
          <p:cNvSpPr/>
          <p:nvPr/>
        </p:nvSpPr>
        <p:spPr>
          <a:xfrm>
            <a:off x="410761" y="352634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50" name="Google Shape;112;p3">
            <a:extLst>
              <a:ext uri="{FF2B5EF4-FFF2-40B4-BE49-F238E27FC236}">
                <a16:creationId xmlns:a16="http://schemas.microsoft.com/office/drawing/2014/main" id="{246F3FC1-32F4-2BA5-91C2-4D567C56F46C}"/>
              </a:ext>
            </a:extLst>
          </p:cNvPr>
          <p:cNvSpPr/>
          <p:nvPr/>
        </p:nvSpPr>
        <p:spPr>
          <a:xfrm>
            <a:off x="551969" y="5436743"/>
            <a:ext cx="3715208" cy="107504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51" name="Google Shape;112;p3">
            <a:extLst>
              <a:ext uri="{FF2B5EF4-FFF2-40B4-BE49-F238E27FC236}">
                <a16:creationId xmlns:a16="http://schemas.microsoft.com/office/drawing/2014/main" id="{6762DB02-7005-95CB-D0B6-5581CFC4F6EB}"/>
              </a:ext>
            </a:extLst>
          </p:cNvPr>
          <p:cNvSpPr/>
          <p:nvPr/>
        </p:nvSpPr>
        <p:spPr>
          <a:xfrm>
            <a:off x="4643493" y="5984589"/>
            <a:ext cx="2464834" cy="49007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52" name="Google Shape;116;p3">
            <a:extLst>
              <a:ext uri="{FF2B5EF4-FFF2-40B4-BE49-F238E27FC236}">
                <a16:creationId xmlns:a16="http://schemas.microsoft.com/office/drawing/2014/main" id="{91B4F797-3B91-E131-2B08-9AFA31297F9C}"/>
              </a:ext>
            </a:extLst>
          </p:cNvPr>
          <p:cNvSpPr/>
          <p:nvPr/>
        </p:nvSpPr>
        <p:spPr>
          <a:xfrm>
            <a:off x="438081" y="533611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57" name="Google Shape;116;p3">
            <a:extLst>
              <a:ext uri="{FF2B5EF4-FFF2-40B4-BE49-F238E27FC236}">
                <a16:creationId xmlns:a16="http://schemas.microsoft.com/office/drawing/2014/main" id="{8A9ADEF0-31DC-E651-E44A-5B2C22CDCCEB}"/>
              </a:ext>
            </a:extLst>
          </p:cNvPr>
          <p:cNvSpPr/>
          <p:nvPr/>
        </p:nvSpPr>
        <p:spPr>
          <a:xfrm>
            <a:off x="4527477" y="58802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64" name="그림 163">
            <a:extLst>
              <a:ext uri="{FF2B5EF4-FFF2-40B4-BE49-F238E27FC236}">
                <a16:creationId xmlns:a16="http://schemas.microsoft.com/office/drawing/2014/main" id="{3ABEC23F-83B5-0EF2-2627-C8E72E2E0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688" y="4091404"/>
            <a:ext cx="1467368" cy="733684"/>
          </a:xfrm>
          <a:prstGeom prst="rect">
            <a:avLst/>
          </a:prstGeom>
        </p:spPr>
      </p:pic>
      <p:pic>
        <p:nvPicPr>
          <p:cNvPr id="165" name="그림 164">
            <a:extLst>
              <a:ext uri="{FF2B5EF4-FFF2-40B4-BE49-F238E27FC236}">
                <a16:creationId xmlns:a16="http://schemas.microsoft.com/office/drawing/2014/main" id="{B836711A-C548-89D5-8A1B-D32BB8A09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1028" y="4091404"/>
            <a:ext cx="1467368" cy="733684"/>
          </a:xfrm>
          <a:prstGeom prst="rect">
            <a:avLst/>
          </a:prstGeom>
        </p:spPr>
      </p:pic>
      <p:pic>
        <p:nvPicPr>
          <p:cNvPr id="166" name="그림 165">
            <a:extLst>
              <a:ext uri="{FF2B5EF4-FFF2-40B4-BE49-F238E27FC236}">
                <a16:creationId xmlns:a16="http://schemas.microsoft.com/office/drawing/2014/main" id="{3EDD9FDE-26AA-F10D-F604-8EE1F58164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368" y="4066475"/>
            <a:ext cx="1467368" cy="733684"/>
          </a:xfrm>
          <a:prstGeom prst="rect">
            <a:avLst/>
          </a:prstGeom>
        </p:spPr>
      </p:pic>
      <p:sp>
        <p:nvSpPr>
          <p:cNvPr id="167" name="TextBox 166">
            <a:extLst>
              <a:ext uri="{FF2B5EF4-FFF2-40B4-BE49-F238E27FC236}">
                <a16:creationId xmlns:a16="http://schemas.microsoft.com/office/drawing/2014/main" id="{F906D283-3AC8-13C8-1AD8-69B253AC5962}"/>
              </a:ext>
            </a:extLst>
          </p:cNvPr>
          <p:cNvSpPr txBox="1"/>
          <p:nvPr/>
        </p:nvSpPr>
        <p:spPr>
          <a:xfrm>
            <a:off x="1504026" y="4399038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110CE1D8-E411-C950-47FF-FB99690DE0C8}"/>
              </a:ext>
            </a:extLst>
          </p:cNvPr>
          <p:cNvSpPr txBox="1"/>
          <p:nvPr/>
        </p:nvSpPr>
        <p:spPr>
          <a:xfrm>
            <a:off x="3660442" y="4389563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CFDEB6B1-8DB6-1B3F-6DB0-643852E37CF2}"/>
              </a:ext>
            </a:extLst>
          </p:cNvPr>
          <p:cNvSpPr txBox="1"/>
          <p:nvPr/>
        </p:nvSpPr>
        <p:spPr>
          <a:xfrm>
            <a:off x="5776553" y="4327424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pic>
        <p:nvPicPr>
          <p:cNvPr id="170" name="그림 169">
            <a:extLst>
              <a:ext uri="{FF2B5EF4-FFF2-40B4-BE49-F238E27FC236}">
                <a16:creationId xmlns:a16="http://schemas.microsoft.com/office/drawing/2014/main" id="{6726AA98-5613-66A0-A867-08B6F1083D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6348" y="6078121"/>
            <a:ext cx="1117737" cy="312208"/>
          </a:xfrm>
          <a:prstGeom prst="rect">
            <a:avLst/>
          </a:prstGeom>
        </p:spPr>
      </p:pic>
      <p:sp>
        <p:nvSpPr>
          <p:cNvPr id="171" name="TextBox 170">
            <a:extLst>
              <a:ext uri="{FF2B5EF4-FFF2-40B4-BE49-F238E27FC236}">
                <a16:creationId xmlns:a16="http://schemas.microsoft.com/office/drawing/2014/main" id="{B87E6B6B-0B02-5887-F598-586A0E439ED8}"/>
              </a:ext>
            </a:extLst>
          </p:cNvPr>
          <p:cNvSpPr txBox="1"/>
          <p:nvPr/>
        </p:nvSpPr>
        <p:spPr>
          <a:xfrm>
            <a:off x="4778624" y="607622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방으로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72" name="그림 171">
            <a:extLst>
              <a:ext uri="{FF2B5EF4-FFF2-40B4-BE49-F238E27FC236}">
                <a16:creationId xmlns:a16="http://schemas.microsoft.com/office/drawing/2014/main" id="{2EA16F52-4003-78AD-0787-60F7D028E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4492" y="6073031"/>
            <a:ext cx="1117737" cy="312208"/>
          </a:xfrm>
          <a:prstGeom prst="rect">
            <a:avLst/>
          </a:prstGeom>
        </p:spPr>
      </p:pic>
      <p:sp>
        <p:nvSpPr>
          <p:cNvPr id="173" name="TextBox 172">
            <a:extLst>
              <a:ext uri="{FF2B5EF4-FFF2-40B4-BE49-F238E27FC236}">
                <a16:creationId xmlns:a16="http://schemas.microsoft.com/office/drawing/2014/main" id="{0D101BEF-EE43-D0A9-9341-1A7AA75174E2}"/>
              </a:ext>
            </a:extLst>
          </p:cNvPr>
          <p:cNvSpPr txBox="1"/>
          <p:nvPr/>
        </p:nvSpPr>
        <p:spPr>
          <a:xfrm>
            <a:off x="6016768" y="607113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로비로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grpSp>
        <p:nvGrpSpPr>
          <p:cNvPr id="174" name="그룹 173">
            <a:extLst>
              <a:ext uri="{FF2B5EF4-FFF2-40B4-BE49-F238E27FC236}">
                <a16:creationId xmlns:a16="http://schemas.microsoft.com/office/drawing/2014/main" id="{AD0FDAFF-E47D-47C5-E04A-74263150C049}"/>
              </a:ext>
            </a:extLst>
          </p:cNvPr>
          <p:cNvGrpSpPr/>
          <p:nvPr/>
        </p:nvGrpSpPr>
        <p:grpSpPr>
          <a:xfrm>
            <a:off x="679858" y="5474236"/>
            <a:ext cx="3566859" cy="940571"/>
            <a:chOff x="2422648" y="3830843"/>
            <a:chExt cx="4558077" cy="1208844"/>
          </a:xfrm>
        </p:grpSpPr>
        <p:grpSp>
          <p:nvGrpSpPr>
            <p:cNvPr id="175" name="그룹 174">
              <a:extLst>
                <a:ext uri="{FF2B5EF4-FFF2-40B4-BE49-F238E27FC236}">
                  <a16:creationId xmlns:a16="http://schemas.microsoft.com/office/drawing/2014/main" id="{9F18095D-808D-5477-6C7D-EBB70F61B91E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179" name="그림 178">
                <a:extLst>
                  <a:ext uri="{FF2B5EF4-FFF2-40B4-BE49-F238E27FC236}">
                    <a16:creationId xmlns:a16="http://schemas.microsoft.com/office/drawing/2014/main" id="{E2CFE1A6-E965-ED5F-7355-AA5624DC0E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180" name="그림 179">
                <a:extLst>
                  <a:ext uri="{FF2B5EF4-FFF2-40B4-BE49-F238E27FC236}">
                    <a16:creationId xmlns:a16="http://schemas.microsoft.com/office/drawing/2014/main" id="{D7887870-5D5F-9AA6-EE68-4DE3BFEEBF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181" name="그림 180">
                <a:extLst>
                  <a:ext uri="{FF2B5EF4-FFF2-40B4-BE49-F238E27FC236}">
                    <a16:creationId xmlns:a16="http://schemas.microsoft.com/office/drawing/2014/main" id="{380BC059-6B9A-2165-60AC-C0C5FC084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182" name="그림 181">
                <a:extLst>
                  <a:ext uri="{FF2B5EF4-FFF2-40B4-BE49-F238E27FC236}">
                    <a16:creationId xmlns:a16="http://schemas.microsoft.com/office/drawing/2014/main" id="{131E12C2-F478-E47B-3334-F75B17ACD9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183" name="그림 182">
                <a:extLst>
                  <a:ext uri="{FF2B5EF4-FFF2-40B4-BE49-F238E27FC236}">
                    <a16:creationId xmlns:a16="http://schemas.microsoft.com/office/drawing/2014/main" id="{0E223448-8C85-D91F-FB90-BC14C31D38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977950" y="1956431"/>
                <a:ext cx="3250795" cy="203175"/>
              </a:xfrm>
              <a:prstGeom prst="rect">
                <a:avLst/>
              </a:prstGeom>
            </p:spPr>
          </p:pic>
          <p:pic>
            <p:nvPicPr>
              <p:cNvPr id="184" name="그림 183">
                <a:extLst>
                  <a:ext uri="{FF2B5EF4-FFF2-40B4-BE49-F238E27FC236}">
                    <a16:creationId xmlns:a16="http://schemas.microsoft.com/office/drawing/2014/main" id="{3609679F-D701-B4D6-181E-99A470A547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185" name="그림 184">
                <a:extLst>
                  <a:ext uri="{FF2B5EF4-FFF2-40B4-BE49-F238E27FC236}">
                    <a16:creationId xmlns:a16="http://schemas.microsoft.com/office/drawing/2014/main" id="{A7935B50-DEC9-E5E5-6B8C-2A1B16CDC9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186" name="그림 185">
                <a:extLst>
                  <a:ext uri="{FF2B5EF4-FFF2-40B4-BE49-F238E27FC236}">
                    <a16:creationId xmlns:a16="http://schemas.microsoft.com/office/drawing/2014/main" id="{3A9BCF2E-AD65-E6E7-8C90-A9A448705E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176" name="그림 175">
              <a:extLst>
                <a:ext uri="{FF2B5EF4-FFF2-40B4-BE49-F238E27FC236}">
                  <a16:creationId xmlns:a16="http://schemas.microsoft.com/office/drawing/2014/main" id="{596F5C36-B3D6-A601-AFB5-B3FA9174D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177" name="그림 176">
              <a:extLst>
                <a:ext uri="{FF2B5EF4-FFF2-40B4-BE49-F238E27FC236}">
                  <a16:creationId xmlns:a16="http://schemas.microsoft.com/office/drawing/2014/main" id="{5165F359-FD71-571D-EF11-D6E19A916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178" name="그림 177">
              <a:extLst>
                <a:ext uri="{FF2B5EF4-FFF2-40B4-BE49-F238E27FC236}">
                  <a16:creationId xmlns:a16="http://schemas.microsoft.com/office/drawing/2014/main" id="{F925654D-BB2E-098E-FD77-DC29E11C6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pic>
        <p:nvPicPr>
          <p:cNvPr id="192" name="그림 191">
            <a:extLst>
              <a:ext uri="{FF2B5EF4-FFF2-40B4-BE49-F238E27FC236}">
                <a16:creationId xmlns:a16="http://schemas.microsoft.com/office/drawing/2014/main" id="{E02FA96E-2DA5-088B-B3A3-3D00CB5B3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806" y="1749148"/>
            <a:ext cx="1826020" cy="665298"/>
          </a:xfrm>
          <a:prstGeom prst="rect">
            <a:avLst/>
          </a:prstGeom>
        </p:spPr>
      </p:pic>
      <p:sp>
        <p:nvSpPr>
          <p:cNvPr id="193" name="Google Shape;112;p3">
            <a:extLst>
              <a:ext uri="{FF2B5EF4-FFF2-40B4-BE49-F238E27FC236}">
                <a16:creationId xmlns:a16="http://schemas.microsoft.com/office/drawing/2014/main" id="{FB1DE412-087B-9A12-8497-E2D790900F21}"/>
              </a:ext>
            </a:extLst>
          </p:cNvPr>
          <p:cNvSpPr/>
          <p:nvPr/>
        </p:nvSpPr>
        <p:spPr>
          <a:xfrm>
            <a:off x="4592539" y="1655310"/>
            <a:ext cx="2521187" cy="174437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94" name="Google Shape;116;p3">
            <a:extLst>
              <a:ext uri="{FF2B5EF4-FFF2-40B4-BE49-F238E27FC236}">
                <a16:creationId xmlns:a16="http://schemas.microsoft.com/office/drawing/2014/main" id="{82E7D400-986D-809D-EE69-564A4E926BF5}"/>
              </a:ext>
            </a:extLst>
          </p:cNvPr>
          <p:cNvSpPr/>
          <p:nvPr/>
        </p:nvSpPr>
        <p:spPr>
          <a:xfrm>
            <a:off x="4471845" y="155018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95" name="그림 194">
            <a:extLst>
              <a:ext uri="{FF2B5EF4-FFF2-40B4-BE49-F238E27FC236}">
                <a16:creationId xmlns:a16="http://schemas.microsoft.com/office/drawing/2014/main" id="{C579B279-EDC8-E037-801F-DD088AA2BE6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35424" y="2449282"/>
            <a:ext cx="445085" cy="890170"/>
          </a:xfrm>
          <a:prstGeom prst="rect">
            <a:avLst/>
          </a:prstGeom>
        </p:spPr>
      </p:pic>
      <p:pic>
        <p:nvPicPr>
          <p:cNvPr id="196" name="그림 195">
            <a:extLst>
              <a:ext uri="{FF2B5EF4-FFF2-40B4-BE49-F238E27FC236}">
                <a16:creationId xmlns:a16="http://schemas.microsoft.com/office/drawing/2014/main" id="{70A30C68-E981-5752-91B1-1DF06A3E714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10800000">
            <a:off x="4909436" y="2449672"/>
            <a:ext cx="445085" cy="890170"/>
          </a:xfrm>
          <a:prstGeom prst="rect">
            <a:avLst/>
          </a:prstGeom>
        </p:spPr>
      </p:pic>
      <p:sp>
        <p:nvSpPr>
          <p:cNvPr id="197" name="TextBox 196">
            <a:extLst>
              <a:ext uri="{FF2B5EF4-FFF2-40B4-BE49-F238E27FC236}">
                <a16:creationId xmlns:a16="http://schemas.microsoft.com/office/drawing/2014/main" id="{FADD0637-3BD5-66BA-B8DA-2394473C4A24}"/>
              </a:ext>
            </a:extLst>
          </p:cNvPr>
          <p:cNvSpPr txBox="1"/>
          <p:nvPr/>
        </p:nvSpPr>
        <p:spPr>
          <a:xfrm>
            <a:off x="4990419" y="1784374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3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Victory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4990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DB37C7B-AE84-6D47-9665-BF0B0FB8AC0B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7" name="그림 136">
            <a:extLst>
              <a:ext uri="{FF2B5EF4-FFF2-40B4-BE49-F238E27FC236}">
                <a16:creationId xmlns:a16="http://schemas.microsoft.com/office/drawing/2014/main" id="{753B4AFF-E2F5-DA92-F4D8-376D44D428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725079" y="1795108"/>
            <a:ext cx="3817180" cy="2109775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게임 시작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AAF91AE-E2CF-BB46-1741-2364CD3CDB04}"/>
              </a:ext>
            </a:extLst>
          </p:cNvPr>
          <p:cNvGrpSpPr/>
          <p:nvPr/>
        </p:nvGrpSpPr>
        <p:grpSpPr>
          <a:xfrm>
            <a:off x="4836292" y="1600237"/>
            <a:ext cx="2519416" cy="2519416"/>
            <a:chOff x="1858439" y="1600237"/>
            <a:chExt cx="628674" cy="628674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A0ABB47-BC82-FB05-2F5C-C07FE4410FA9}"/>
                </a:ext>
              </a:extLst>
            </p:cNvPr>
            <p:cNvGrpSpPr/>
            <p:nvPr/>
          </p:nvGrpSpPr>
          <p:grpSpPr>
            <a:xfrm>
              <a:off x="1874268" y="1609261"/>
              <a:ext cx="597016" cy="596795"/>
              <a:chOff x="-2867929" y="60959"/>
              <a:chExt cx="2331528" cy="2330664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F2A4E683-2D2B-B5D1-4001-8BDF9635B7BC}"/>
                  </a:ext>
                </a:extLst>
              </p:cNvPr>
              <p:cNvSpPr/>
              <p:nvPr/>
            </p:nvSpPr>
            <p:spPr>
              <a:xfrm>
                <a:off x="-2867065" y="60960"/>
                <a:ext cx="2330664" cy="2330663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906D20B8-5DB8-9A74-42E7-E7A45A3A1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867929" y="60959"/>
                <a:ext cx="2330664" cy="2330663"/>
              </a:xfrm>
              <a:prstGeom prst="rect">
                <a:avLst/>
              </a:prstGeom>
            </p:spPr>
          </p:pic>
        </p:grp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2979CA0-742D-E996-0364-6B54260A6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58439" y="1600237"/>
              <a:ext cx="628674" cy="628674"/>
            </a:xfrm>
            <a:prstGeom prst="rect">
              <a:avLst/>
            </a:prstGeom>
          </p:spPr>
        </p:pic>
      </p:grpSp>
      <p:sp>
        <p:nvSpPr>
          <p:cNvPr id="16" name="Google Shape;112;p3">
            <a:extLst>
              <a:ext uri="{FF2B5EF4-FFF2-40B4-BE49-F238E27FC236}">
                <a16:creationId xmlns:a16="http://schemas.microsoft.com/office/drawing/2014/main" id="{B60F6338-2041-EA8D-DDB4-2676897AF071}"/>
              </a:ext>
            </a:extLst>
          </p:cNvPr>
          <p:cNvSpPr/>
          <p:nvPr/>
        </p:nvSpPr>
        <p:spPr>
          <a:xfrm>
            <a:off x="596078" y="1627595"/>
            <a:ext cx="4068000" cy="2492057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7" name="Google Shape;116;p3">
            <a:extLst>
              <a:ext uri="{FF2B5EF4-FFF2-40B4-BE49-F238E27FC236}">
                <a16:creationId xmlns:a16="http://schemas.microsoft.com/office/drawing/2014/main" id="{7916DC73-06DA-E84E-D272-02D44C60C46D}"/>
              </a:ext>
            </a:extLst>
          </p:cNvPr>
          <p:cNvSpPr/>
          <p:nvPr/>
        </p:nvSpPr>
        <p:spPr>
          <a:xfrm>
            <a:off x="469512" y="15607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423CFF-456F-4616-9DE7-D77566079492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T_Background_01_H</a:t>
            </a:r>
            <a:endParaRPr lang="ko-KR" altLang="en-US" dirty="0"/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630FBF10-60C0-EC17-5DF8-A83328A402F3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74532F-BEB3-B97B-0AC1-150704C179A2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logo</a:t>
            </a:r>
            <a:endParaRPr lang="ko-KR" altLang="en-US" dirty="0"/>
          </a:p>
        </p:txBody>
      </p:sp>
      <p:sp>
        <p:nvSpPr>
          <p:cNvPr id="25" name="Google Shape;116;p3">
            <a:extLst>
              <a:ext uri="{FF2B5EF4-FFF2-40B4-BE49-F238E27FC236}">
                <a16:creationId xmlns:a16="http://schemas.microsoft.com/office/drawing/2014/main" id="{FBED3544-CE04-75DC-771B-138661D82F71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112;p3">
            <a:extLst>
              <a:ext uri="{FF2B5EF4-FFF2-40B4-BE49-F238E27FC236}">
                <a16:creationId xmlns:a16="http://schemas.microsoft.com/office/drawing/2014/main" id="{B1CABD89-EC79-65AB-7BB9-A7A67E085D68}"/>
              </a:ext>
            </a:extLst>
          </p:cNvPr>
          <p:cNvSpPr/>
          <p:nvPr/>
        </p:nvSpPr>
        <p:spPr>
          <a:xfrm>
            <a:off x="4776141" y="1627595"/>
            <a:ext cx="2700000" cy="2492057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28" name="Google Shape;116;p3">
            <a:extLst>
              <a:ext uri="{FF2B5EF4-FFF2-40B4-BE49-F238E27FC236}">
                <a16:creationId xmlns:a16="http://schemas.microsoft.com/office/drawing/2014/main" id="{7C502B09-5DC5-4C1D-BF06-83DCC500DED0}"/>
              </a:ext>
            </a:extLst>
          </p:cNvPr>
          <p:cNvSpPr/>
          <p:nvPr/>
        </p:nvSpPr>
        <p:spPr>
          <a:xfrm>
            <a:off x="4649575" y="151642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862154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80E1C61C-2490-5E25-69F5-D454C721D33F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4A92D63-6563-F7B3-635A-A7C69E584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로그인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Google Shape;112;p3">
            <a:extLst>
              <a:ext uri="{FF2B5EF4-FFF2-40B4-BE49-F238E27FC236}">
                <a16:creationId xmlns:a16="http://schemas.microsoft.com/office/drawing/2014/main" id="{6742F4BC-B717-6968-D6AE-3A8B784727DF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00500EF-DE07-DB3E-F67D-99CF35ED7E6D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창을 </a:t>
            </a:r>
            <a:r>
              <a:rPr lang="en-US" altLang="ko-KR" sz="12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3p </a:t>
            </a:r>
            <a:r>
              <a:rPr lang="ko-KR" altLang="en-US" sz="12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시작에서 팝업창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아이디는 유저 닉네임 사용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비밀번호는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및 회원가입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(6p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(5p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50" name="Google Shape;116;p3">
            <a:extLst>
              <a:ext uri="{FF2B5EF4-FFF2-40B4-BE49-F238E27FC236}">
                <a16:creationId xmlns:a16="http://schemas.microsoft.com/office/drawing/2014/main" id="{1B359744-9567-9038-4A1C-16451751C94D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" name="Google Shape;116;p3">
            <a:extLst>
              <a:ext uri="{FF2B5EF4-FFF2-40B4-BE49-F238E27FC236}">
                <a16:creationId xmlns:a16="http://schemas.microsoft.com/office/drawing/2014/main" id="{6D6AAA8F-A74D-17BC-D76F-6E169EB1644A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" name="Google Shape;116;p3">
            <a:extLst>
              <a:ext uri="{FF2B5EF4-FFF2-40B4-BE49-F238E27FC236}">
                <a16:creationId xmlns:a16="http://schemas.microsoft.com/office/drawing/2014/main" id="{1E27231F-AF55-961E-18A1-F3ED5C2B4385}"/>
              </a:ext>
            </a:extLst>
          </p:cNvPr>
          <p:cNvSpPr/>
          <p:nvPr/>
        </p:nvSpPr>
        <p:spPr>
          <a:xfrm>
            <a:off x="8274924" y="268786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" name="Google Shape;116;p3">
            <a:extLst>
              <a:ext uri="{FF2B5EF4-FFF2-40B4-BE49-F238E27FC236}">
                <a16:creationId xmlns:a16="http://schemas.microsoft.com/office/drawing/2014/main" id="{D68CE3C1-0774-8DA6-A3CD-EF59D768C712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4" name="Google Shape;112;p3">
            <a:extLst>
              <a:ext uri="{FF2B5EF4-FFF2-40B4-BE49-F238E27FC236}">
                <a16:creationId xmlns:a16="http://schemas.microsoft.com/office/drawing/2014/main" id="{CF7CEE79-050C-2FEC-2DBE-66C627199C9A}"/>
              </a:ext>
            </a:extLst>
          </p:cNvPr>
          <p:cNvSpPr/>
          <p:nvPr/>
        </p:nvSpPr>
        <p:spPr>
          <a:xfrm>
            <a:off x="2435338" y="2418228"/>
            <a:ext cx="2822461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5" name="Google Shape;116;p3">
            <a:extLst>
              <a:ext uri="{FF2B5EF4-FFF2-40B4-BE49-F238E27FC236}">
                <a16:creationId xmlns:a16="http://schemas.microsoft.com/office/drawing/2014/main" id="{172AD610-2968-3FDF-BDBE-38A4C83F66A8}"/>
              </a:ext>
            </a:extLst>
          </p:cNvPr>
          <p:cNvSpPr/>
          <p:nvPr/>
        </p:nvSpPr>
        <p:spPr>
          <a:xfrm>
            <a:off x="2308772" y="230705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2;p3">
            <a:extLst>
              <a:ext uri="{FF2B5EF4-FFF2-40B4-BE49-F238E27FC236}">
                <a16:creationId xmlns:a16="http://schemas.microsoft.com/office/drawing/2014/main" id="{CF01D76F-37DD-6EDD-FA4B-0EFF5930C7F4}"/>
              </a:ext>
            </a:extLst>
          </p:cNvPr>
          <p:cNvSpPr/>
          <p:nvPr/>
        </p:nvSpPr>
        <p:spPr>
          <a:xfrm>
            <a:off x="2435338" y="4177357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6;p3">
            <a:extLst>
              <a:ext uri="{FF2B5EF4-FFF2-40B4-BE49-F238E27FC236}">
                <a16:creationId xmlns:a16="http://schemas.microsoft.com/office/drawing/2014/main" id="{5D0B7EB7-1F0F-1B2D-3B0A-73BBED29539A}"/>
              </a:ext>
            </a:extLst>
          </p:cNvPr>
          <p:cNvSpPr/>
          <p:nvPr/>
        </p:nvSpPr>
        <p:spPr>
          <a:xfrm>
            <a:off x="2300256" y="407194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E35C51DB-2624-E51B-E177-32B11706DE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102" y="4298966"/>
            <a:ext cx="1117737" cy="31220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83C7714-86CC-CE21-DFB1-3FD5203FF4F1}"/>
              </a:ext>
            </a:extLst>
          </p:cNvPr>
          <p:cNvSpPr txBox="1"/>
          <p:nvPr/>
        </p:nvSpPr>
        <p:spPr>
          <a:xfrm>
            <a:off x="2761378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로그인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5CA1D3A0-1045-56D6-A978-75DD27F1FB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023" y="4298966"/>
            <a:ext cx="1117737" cy="31220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5167CD0-2896-B96B-07A9-77C997A0ED9F}"/>
              </a:ext>
            </a:extLst>
          </p:cNvPr>
          <p:cNvSpPr txBox="1"/>
          <p:nvPr/>
        </p:nvSpPr>
        <p:spPr>
          <a:xfrm>
            <a:off x="3943299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회원가입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9CD893EC-5D8B-620C-FC5E-D99F27B3F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2613176"/>
            <a:ext cx="2473968" cy="309246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434C4C3-A710-F4F7-E792-6939604F2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3082959"/>
            <a:ext cx="2473968" cy="30924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2B469574-0C31-4BEE-FB4A-E2B66F38E241}"/>
              </a:ext>
            </a:extLst>
          </p:cNvPr>
          <p:cNvSpPr txBox="1"/>
          <p:nvPr/>
        </p:nvSpPr>
        <p:spPr>
          <a:xfrm>
            <a:off x="3389069" y="1879250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  <a:sym typeface="Arial"/>
              </a:rPr>
              <a:t>로그인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BDA3C9C-DF0E-9955-4A29-58D30EA72CF0}"/>
              </a:ext>
            </a:extLst>
          </p:cNvPr>
          <p:cNvSpPr txBox="1"/>
          <p:nvPr/>
        </p:nvSpPr>
        <p:spPr>
          <a:xfrm>
            <a:off x="2343395" y="2622328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ID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0F1D7B-DD6A-5490-5B60-7C44AB3CF45D}"/>
              </a:ext>
            </a:extLst>
          </p:cNvPr>
          <p:cNvSpPr txBox="1"/>
          <p:nvPr/>
        </p:nvSpPr>
        <p:spPr>
          <a:xfrm>
            <a:off x="2544745" y="3092083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3714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80E1C61C-2490-5E25-69F5-D454C721D33F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4A92D63-6563-F7B3-635A-A7C69E584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로그인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Google Shape;112;p3">
            <a:extLst>
              <a:ext uri="{FF2B5EF4-FFF2-40B4-BE49-F238E27FC236}">
                <a16:creationId xmlns:a16="http://schemas.microsoft.com/office/drawing/2014/main" id="{6742F4BC-B717-6968-D6AE-3A8B784727DF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3" name="Google Shape;116;p3">
            <a:extLst>
              <a:ext uri="{FF2B5EF4-FFF2-40B4-BE49-F238E27FC236}">
                <a16:creationId xmlns:a16="http://schemas.microsoft.com/office/drawing/2014/main" id="{D68CE3C1-0774-8DA6-A3CD-EF59D768C712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4" name="Google Shape;112;p3">
            <a:extLst>
              <a:ext uri="{FF2B5EF4-FFF2-40B4-BE49-F238E27FC236}">
                <a16:creationId xmlns:a16="http://schemas.microsoft.com/office/drawing/2014/main" id="{CF7CEE79-050C-2FEC-2DBE-66C627199C9A}"/>
              </a:ext>
            </a:extLst>
          </p:cNvPr>
          <p:cNvSpPr/>
          <p:nvPr/>
        </p:nvSpPr>
        <p:spPr>
          <a:xfrm>
            <a:off x="4593453" y="1673763"/>
            <a:ext cx="2822461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5" name="Google Shape;116;p3">
            <a:extLst>
              <a:ext uri="{FF2B5EF4-FFF2-40B4-BE49-F238E27FC236}">
                <a16:creationId xmlns:a16="http://schemas.microsoft.com/office/drawing/2014/main" id="{172AD610-2968-3FDF-BDBE-38A4C83F66A8}"/>
              </a:ext>
            </a:extLst>
          </p:cNvPr>
          <p:cNvSpPr/>
          <p:nvPr/>
        </p:nvSpPr>
        <p:spPr>
          <a:xfrm>
            <a:off x="4466887" y="156259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2;p3">
            <a:extLst>
              <a:ext uri="{FF2B5EF4-FFF2-40B4-BE49-F238E27FC236}">
                <a16:creationId xmlns:a16="http://schemas.microsoft.com/office/drawing/2014/main" id="{CF01D76F-37DD-6EDD-FA4B-0EFF5930C7F4}"/>
              </a:ext>
            </a:extLst>
          </p:cNvPr>
          <p:cNvSpPr/>
          <p:nvPr/>
        </p:nvSpPr>
        <p:spPr>
          <a:xfrm>
            <a:off x="4593453" y="3432892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6;p3">
            <a:extLst>
              <a:ext uri="{FF2B5EF4-FFF2-40B4-BE49-F238E27FC236}">
                <a16:creationId xmlns:a16="http://schemas.microsoft.com/office/drawing/2014/main" id="{5D0B7EB7-1F0F-1B2D-3B0A-73BBED29539A}"/>
              </a:ext>
            </a:extLst>
          </p:cNvPr>
          <p:cNvSpPr/>
          <p:nvPr/>
        </p:nvSpPr>
        <p:spPr>
          <a:xfrm>
            <a:off x="4458371" y="332747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E35C51DB-2624-E51B-E177-32B11706DE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7217" y="3554501"/>
            <a:ext cx="1117737" cy="31220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83C7714-86CC-CE21-DFB1-3FD5203FF4F1}"/>
              </a:ext>
            </a:extLst>
          </p:cNvPr>
          <p:cNvSpPr txBox="1"/>
          <p:nvPr/>
        </p:nvSpPr>
        <p:spPr>
          <a:xfrm>
            <a:off x="4919493" y="355260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로그인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5CA1D3A0-1045-56D6-A978-75DD27F1FB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138" y="3554501"/>
            <a:ext cx="1117737" cy="31220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5167CD0-2896-B96B-07A9-77C997A0ED9F}"/>
              </a:ext>
            </a:extLst>
          </p:cNvPr>
          <p:cNvSpPr txBox="1"/>
          <p:nvPr/>
        </p:nvSpPr>
        <p:spPr>
          <a:xfrm>
            <a:off x="6101414" y="355260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회원가입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9CD893EC-5D8B-620C-FC5E-D99F27B3F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2154" y="1868711"/>
            <a:ext cx="2473968" cy="309246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434C4C3-A710-F4F7-E792-6939604F2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2154" y="2338494"/>
            <a:ext cx="2473968" cy="30924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2B469574-0C31-4BEE-FB4A-E2B66F38E241}"/>
              </a:ext>
            </a:extLst>
          </p:cNvPr>
          <p:cNvSpPr txBox="1"/>
          <p:nvPr/>
        </p:nvSpPr>
        <p:spPr>
          <a:xfrm>
            <a:off x="1871997" y="1890078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  <a:sym typeface="Arial"/>
              </a:rPr>
              <a:t>로그인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BDA3C9C-DF0E-9955-4A29-58D30EA72CF0}"/>
              </a:ext>
            </a:extLst>
          </p:cNvPr>
          <p:cNvSpPr txBox="1"/>
          <p:nvPr/>
        </p:nvSpPr>
        <p:spPr>
          <a:xfrm>
            <a:off x="4501510" y="1877863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ID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0F1D7B-DD6A-5490-5B60-7C44AB3CF45D}"/>
              </a:ext>
            </a:extLst>
          </p:cNvPr>
          <p:cNvSpPr txBox="1"/>
          <p:nvPr/>
        </p:nvSpPr>
        <p:spPr>
          <a:xfrm>
            <a:off x="4702860" y="2347618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5A3367A-39B4-FE0F-8328-54D8EF17F087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07E9EA5-5B90-1BE4-D137-62DF8BB00DE8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T_Background_03</a:t>
            </a: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6C60C4DD-DDA2-6BBD-3A9F-3044412F87C2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1820329-3AE3-85EA-3C71-BC0456DADDCE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T_ChatTextBar_size</a:t>
            </a:r>
            <a:endParaRPr lang="ko-KR" altLang="en-US" dirty="0"/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68F1E8BD-ECB8-7769-BF24-E093ADEBC490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1B1BC5A-5755-4F1E-74B2-FFDAE9E6097F}"/>
              </a:ext>
            </a:extLst>
          </p:cNvPr>
          <p:cNvSpPr txBox="1"/>
          <p:nvPr/>
        </p:nvSpPr>
        <p:spPr>
          <a:xfrm>
            <a:off x="8739653" y="2759003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43" name="Google Shape;116;p3">
            <a:extLst>
              <a:ext uri="{FF2B5EF4-FFF2-40B4-BE49-F238E27FC236}">
                <a16:creationId xmlns:a16="http://schemas.microsoft.com/office/drawing/2014/main" id="{0BA61769-43CA-BBA9-1355-193EC3784CDA}"/>
              </a:ext>
            </a:extLst>
          </p:cNvPr>
          <p:cNvSpPr/>
          <p:nvPr/>
        </p:nvSpPr>
        <p:spPr>
          <a:xfrm>
            <a:off x="8276291" y="282735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89626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회원가입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112;p3">
            <a:extLst>
              <a:ext uri="{FF2B5EF4-FFF2-40B4-BE49-F238E27FC236}">
                <a16:creationId xmlns:a16="http://schemas.microsoft.com/office/drawing/2014/main" id="{DF7CAAAB-A39F-E163-D01E-B28877F9B05C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6;p3">
            <a:extLst>
              <a:ext uri="{FF2B5EF4-FFF2-40B4-BE49-F238E27FC236}">
                <a16:creationId xmlns:a16="http://schemas.microsoft.com/office/drawing/2014/main" id="{B3CB1604-6C58-B744-549C-1B230334B82A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8824CE-4E06-7531-2572-D4572BD3825F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 창은 로그인 창 보다 크거나 같게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아이디는 유저 닉네임으로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사용하며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공백 없이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비밀번호도 아이디와 같은 규칙을 지님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(4p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4" name="Google Shape;116;p3">
            <a:extLst>
              <a:ext uri="{FF2B5EF4-FFF2-40B4-BE49-F238E27FC236}">
                <a16:creationId xmlns:a16="http://schemas.microsoft.com/office/drawing/2014/main" id="{AABB5384-D844-A8CA-BFA6-4DAAB6D68F6C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1CFC86E7-E35D-B742-2D30-D5101E8F881F}"/>
              </a:ext>
            </a:extLst>
          </p:cNvPr>
          <p:cNvSpPr/>
          <p:nvPr/>
        </p:nvSpPr>
        <p:spPr>
          <a:xfrm>
            <a:off x="8278802" y="212092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" name="Google Shape;116;p3">
            <a:extLst>
              <a:ext uri="{FF2B5EF4-FFF2-40B4-BE49-F238E27FC236}">
                <a16:creationId xmlns:a16="http://schemas.microsoft.com/office/drawing/2014/main" id="{65B3265E-7A74-6106-2BFA-FBCC101C6260}"/>
              </a:ext>
            </a:extLst>
          </p:cNvPr>
          <p:cNvSpPr/>
          <p:nvPr/>
        </p:nvSpPr>
        <p:spPr>
          <a:xfrm>
            <a:off x="8274924" y="324434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ED4592-1449-AD18-820F-0A901052D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sp>
        <p:nvSpPr>
          <p:cNvPr id="6" name="Google Shape;112;p3">
            <a:extLst>
              <a:ext uri="{FF2B5EF4-FFF2-40B4-BE49-F238E27FC236}">
                <a16:creationId xmlns:a16="http://schemas.microsoft.com/office/drawing/2014/main" id="{71C08F88-431E-30AB-26CA-453D64EF0E19}"/>
              </a:ext>
            </a:extLst>
          </p:cNvPr>
          <p:cNvSpPr/>
          <p:nvPr/>
        </p:nvSpPr>
        <p:spPr>
          <a:xfrm>
            <a:off x="2435338" y="2418228"/>
            <a:ext cx="2822461" cy="14815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7" name="Google Shape;116;p3">
            <a:extLst>
              <a:ext uri="{FF2B5EF4-FFF2-40B4-BE49-F238E27FC236}">
                <a16:creationId xmlns:a16="http://schemas.microsoft.com/office/drawing/2014/main" id="{C479D712-ACFA-66DB-3F52-247176551241}"/>
              </a:ext>
            </a:extLst>
          </p:cNvPr>
          <p:cNvSpPr/>
          <p:nvPr/>
        </p:nvSpPr>
        <p:spPr>
          <a:xfrm>
            <a:off x="2308772" y="230705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8" name="Google Shape;112;p3">
            <a:extLst>
              <a:ext uri="{FF2B5EF4-FFF2-40B4-BE49-F238E27FC236}">
                <a16:creationId xmlns:a16="http://schemas.microsoft.com/office/drawing/2014/main" id="{F57834A0-6DDE-7C3E-FFF3-68122954D0DE}"/>
              </a:ext>
            </a:extLst>
          </p:cNvPr>
          <p:cNvSpPr/>
          <p:nvPr/>
        </p:nvSpPr>
        <p:spPr>
          <a:xfrm>
            <a:off x="2435338" y="4177357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9" name="Google Shape;116;p3">
            <a:extLst>
              <a:ext uri="{FF2B5EF4-FFF2-40B4-BE49-F238E27FC236}">
                <a16:creationId xmlns:a16="http://schemas.microsoft.com/office/drawing/2014/main" id="{236C8BA2-F37D-EE1E-248C-C2E739EB7977}"/>
              </a:ext>
            </a:extLst>
          </p:cNvPr>
          <p:cNvSpPr/>
          <p:nvPr/>
        </p:nvSpPr>
        <p:spPr>
          <a:xfrm>
            <a:off x="2300256" y="407194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992C195-A380-DF81-6843-1B0E53152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102" y="4298966"/>
            <a:ext cx="1117737" cy="3122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41BAFF-692B-F03F-9EE9-C83538F0FC14}"/>
              </a:ext>
            </a:extLst>
          </p:cNvPr>
          <p:cNvSpPr txBox="1"/>
          <p:nvPr/>
        </p:nvSpPr>
        <p:spPr>
          <a:xfrm>
            <a:off x="2761378" y="4297072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저장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ACFFF8D-DE3C-D380-C9C0-081F3EBCED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023" y="4298966"/>
            <a:ext cx="1117737" cy="31220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F1FFC55-BCA7-440E-63FD-3381EA7B097D}"/>
              </a:ext>
            </a:extLst>
          </p:cNvPr>
          <p:cNvSpPr txBox="1"/>
          <p:nvPr/>
        </p:nvSpPr>
        <p:spPr>
          <a:xfrm>
            <a:off x="3943299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8901119-FC65-B6E6-A52B-8629977E02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2613176"/>
            <a:ext cx="2473968" cy="30924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46F7836-FEEC-2355-E839-9AE06CD8C1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3082959"/>
            <a:ext cx="2473968" cy="30924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5A9ECFA-CAAE-85BA-5795-820DFF7823B2}"/>
              </a:ext>
            </a:extLst>
          </p:cNvPr>
          <p:cNvSpPr txBox="1"/>
          <p:nvPr/>
        </p:nvSpPr>
        <p:spPr>
          <a:xfrm>
            <a:off x="3389069" y="1879250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rPr>
              <a:t>회원가입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  <a:sym typeface="Arial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466A53-89F2-C35C-EBB7-C1877AF784E5}"/>
              </a:ext>
            </a:extLst>
          </p:cNvPr>
          <p:cNvSpPr txBox="1"/>
          <p:nvPr/>
        </p:nvSpPr>
        <p:spPr>
          <a:xfrm>
            <a:off x="2621754" y="2616071"/>
            <a:ext cx="24264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NICKNAME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C2BEEE-5177-9C17-403B-3D95C37EF55A}"/>
              </a:ext>
            </a:extLst>
          </p:cNvPr>
          <p:cNvSpPr txBox="1"/>
          <p:nvPr/>
        </p:nvSpPr>
        <p:spPr>
          <a:xfrm>
            <a:off x="2621754" y="3096365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42B44C1-1B22-AADC-FE63-8A3BA03FD3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1754" y="3545059"/>
            <a:ext cx="2473968" cy="30924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1B313F9-2C88-6B29-AB4F-829C8B7CECC0}"/>
              </a:ext>
            </a:extLst>
          </p:cNvPr>
          <p:cNvSpPr txBox="1"/>
          <p:nvPr/>
        </p:nvSpPr>
        <p:spPr>
          <a:xfrm>
            <a:off x="2609980" y="3545793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4121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01707BDE-0ACD-5F44-CC68-9F953E608FB2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회원가입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3E7E5D9-DFA6-3F2F-3BB4-4201D012F969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T_Background_03</a:t>
            </a:r>
          </a:p>
        </p:txBody>
      </p:sp>
      <p:sp>
        <p:nvSpPr>
          <p:cNvPr id="31" name="Google Shape;116;p3">
            <a:extLst>
              <a:ext uri="{FF2B5EF4-FFF2-40B4-BE49-F238E27FC236}">
                <a16:creationId xmlns:a16="http://schemas.microsoft.com/office/drawing/2014/main" id="{829C2E13-196D-A224-330A-A61FD5EE7CFA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F02357-B128-BC58-1406-78AF6003CA05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T_ChatTextBar_size</a:t>
            </a:r>
            <a:endParaRPr lang="ko-KR" altLang="en-US" dirty="0"/>
          </a:p>
        </p:txBody>
      </p:sp>
      <p:sp>
        <p:nvSpPr>
          <p:cNvPr id="37" name="Google Shape;116;p3">
            <a:extLst>
              <a:ext uri="{FF2B5EF4-FFF2-40B4-BE49-F238E27FC236}">
                <a16:creationId xmlns:a16="http://schemas.microsoft.com/office/drawing/2014/main" id="{625C3BC7-77C2-72D4-7CC0-00BBC1633D0A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9749707-D287-3286-3391-2D68868DD7EB}"/>
              </a:ext>
            </a:extLst>
          </p:cNvPr>
          <p:cNvSpPr txBox="1"/>
          <p:nvPr/>
        </p:nvSpPr>
        <p:spPr>
          <a:xfrm>
            <a:off x="8739653" y="2759003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39" name="Google Shape;116;p3">
            <a:extLst>
              <a:ext uri="{FF2B5EF4-FFF2-40B4-BE49-F238E27FC236}">
                <a16:creationId xmlns:a16="http://schemas.microsoft.com/office/drawing/2014/main" id="{B4DEFCEB-F8A3-317D-84DD-EB921FFAEE75}"/>
              </a:ext>
            </a:extLst>
          </p:cNvPr>
          <p:cNvSpPr/>
          <p:nvPr/>
        </p:nvSpPr>
        <p:spPr>
          <a:xfrm>
            <a:off x="8276291" y="282735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14029C6C-6771-93AA-12EC-5710C81E0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41" name="Google Shape;112;p3">
            <a:extLst>
              <a:ext uri="{FF2B5EF4-FFF2-40B4-BE49-F238E27FC236}">
                <a16:creationId xmlns:a16="http://schemas.microsoft.com/office/drawing/2014/main" id="{457A033B-83ED-2263-E5E0-378D834845E9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2" name="Google Shape;116;p3">
            <a:extLst>
              <a:ext uri="{FF2B5EF4-FFF2-40B4-BE49-F238E27FC236}">
                <a16:creationId xmlns:a16="http://schemas.microsoft.com/office/drawing/2014/main" id="{4C86647F-653D-3D7D-B47A-3E25F572051C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AB823B1-6769-A8D5-6A3F-E2C15A771C79}"/>
              </a:ext>
            </a:extLst>
          </p:cNvPr>
          <p:cNvSpPr txBox="1"/>
          <p:nvPr/>
        </p:nvSpPr>
        <p:spPr>
          <a:xfrm>
            <a:off x="1871997" y="1890078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  <a:sym typeface="Arial"/>
              </a:rPr>
              <a:t>회원가입</a:t>
            </a:r>
          </a:p>
        </p:txBody>
      </p:sp>
      <p:sp>
        <p:nvSpPr>
          <p:cNvPr id="44" name="Google Shape;112;p3">
            <a:extLst>
              <a:ext uri="{FF2B5EF4-FFF2-40B4-BE49-F238E27FC236}">
                <a16:creationId xmlns:a16="http://schemas.microsoft.com/office/drawing/2014/main" id="{8BFB7561-D5A9-1FC6-C780-9950F6CF0573}"/>
              </a:ext>
            </a:extLst>
          </p:cNvPr>
          <p:cNvSpPr/>
          <p:nvPr/>
        </p:nvSpPr>
        <p:spPr>
          <a:xfrm>
            <a:off x="4607907" y="1655377"/>
            <a:ext cx="2822461" cy="14815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5" name="Google Shape;116;p3">
            <a:extLst>
              <a:ext uri="{FF2B5EF4-FFF2-40B4-BE49-F238E27FC236}">
                <a16:creationId xmlns:a16="http://schemas.microsoft.com/office/drawing/2014/main" id="{3BB29B07-1F7B-E910-17EC-6A31273FA8E1}"/>
              </a:ext>
            </a:extLst>
          </p:cNvPr>
          <p:cNvSpPr/>
          <p:nvPr/>
        </p:nvSpPr>
        <p:spPr>
          <a:xfrm>
            <a:off x="4481341" y="154420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6" name="Google Shape;112;p3">
            <a:extLst>
              <a:ext uri="{FF2B5EF4-FFF2-40B4-BE49-F238E27FC236}">
                <a16:creationId xmlns:a16="http://schemas.microsoft.com/office/drawing/2014/main" id="{F54BB202-F471-B6E9-6756-DC9754F33A99}"/>
              </a:ext>
            </a:extLst>
          </p:cNvPr>
          <p:cNvSpPr/>
          <p:nvPr/>
        </p:nvSpPr>
        <p:spPr>
          <a:xfrm>
            <a:off x="4607907" y="3414506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7" name="Google Shape;116;p3">
            <a:extLst>
              <a:ext uri="{FF2B5EF4-FFF2-40B4-BE49-F238E27FC236}">
                <a16:creationId xmlns:a16="http://schemas.microsoft.com/office/drawing/2014/main" id="{F9544D5C-2F9B-D2BC-6B8E-E73855227339}"/>
              </a:ext>
            </a:extLst>
          </p:cNvPr>
          <p:cNvSpPr/>
          <p:nvPr/>
        </p:nvSpPr>
        <p:spPr>
          <a:xfrm>
            <a:off x="4472825" y="33090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5F609B1C-992F-14F5-3CFE-6CD8EB3202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671" y="3536115"/>
            <a:ext cx="1117737" cy="312208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683CFB49-F09B-C3C6-3C9A-17DDECC0C915}"/>
              </a:ext>
            </a:extLst>
          </p:cNvPr>
          <p:cNvSpPr txBox="1"/>
          <p:nvPr/>
        </p:nvSpPr>
        <p:spPr>
          <a:xfrm>
            <a:off x="4933947" y="3534221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저장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342AEBA1-79DC-6A6B-ADEB-E4C9A5BA9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592" y="3536115"/>
            <a:ext cx="1117737" cy="312208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C8EFE52-870F-9E23-1985-F42CCA4FA55C}"/>
              </a:ext>
            </a:extLst>
          </p:cNvPr>
          <p:cNvSpPr txBox="1"/>
          <p:nvPr/>
        </p:nvSpPr>
        <p:spPr>
          <a:xfrm>
            <a:off x="6115868" y="3534221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80935484-A4F6-97F5-119F-76AC607048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6608" y="1850325"/>
            <a:ext cx="2473968" cy="309246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3D907EB0-2855-3767-8B52-CED250F989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6608" y="2320108"/>
            <a:ext cx="2473968" cy="309246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42811519-AE6E-638C-68F7-164192FA77B0}"/>
              </a:ext>
            </a:extLst>
          </p:cNvPr>
          <p:cNvSpPr txBox="1"/>
          <p:nvPr/>
        </p:nvSpPr>
        <p:spPr>
          <a:xfrm>
            <a:off x="4794323" y="1853220"/>
            <a:ext cx="24264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NICKNAME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EC42DF0-2A2D-989E-59ED-A145E0208675}"/>
              </a:ext>
            </a:extLst>
          </p:cNvPr>
          <p:cNvSpPr txBox="1"/>
          <p:nvPr/>
        </p:nvSpPr>
        <p:spPr>
          <a:xfrm>
            <a:off x="4794323" y="2333514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D1F2D148-60B9-C8AB-FD53-8F177DCB32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4323" y="2782208"/>
            <a:ext cx="2473968" cy="309246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A39E9E90-3956-E9E4-9498-C5CC343CCD4E}"/>
              </a:ext>
            </a:extLst>
          </p:cNvPr>
          <p:cNvSpPr txBox="1"/>
          <p:nvPr/>
        </p:nvSpPr>
        <p:spPr>
          <a:xfrm>
            <a:off x="4782549" y="2782942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6967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BA32F12F-1626-4B84-D3B0-804090CA8908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07293A9-3C25-A5E0-5F33-F066D87A1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207" y="2978904"/>
            <a:ext cx="3205017" cy="32327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4FFA382-DB69-C1F9-08A1-6E3541650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050" y="3511252"/>
            <a:ext cx="3205017" cy="323273"/>
          </a:xfrm>
          <a:prstGeom prst="rect">
            <a:avLst/>
          </a:prstGeom>
        </p:spPr>
      </p:pic>
      <p:sp>
        <p:nvSpPr>
          <p:cNvPr id="39" name="Google Shape;112;p3">
            <a:extLst>
              <a:ext uri="{FF2B5EF4-FFF2-40B4-BE49-F238E27FC236}">
                <a16:creationId xmlns:a16="http://schemas.microsoft.com/office/drawing/2014/main" id="{70162C07-5CF8-4BB8-3B44-0826305066A7}"/>
              </a:ext>
            </a:extLst>
          </p:cNvPr>
          <p:cNvSpPr/>
          <p:nvPr/>
        </p:nvSpPr>
        <p:spPr>
          <a:xfrm>
            <a:off x="649864" y="1592819"/>
            <a:ext cx="6327618" cy="107485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9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메인 메뉴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B94ED82-8896-DD6F-08C0-0703E5289312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로고를 표시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플레이 및 멀티 플레이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플레이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방으로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플레이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로비로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및 게임 종료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(7p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종료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재확인 팝업창을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배경 참고사진처럼 </a:t>
            </a: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인게임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영상 뒤에 넣기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(18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 이후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696E454-B84D-0795-78DA-10BFD0413CAD}"/>
              </a:ext>
            </a:extLst>
          </p:cNvPr>
          <p:cNvSpPr/>
          <p:nvPr/>
        </p:nvSpPr>
        <p:spPr>
          <a:xfrm>
            <a:off x="2204207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86892DE-5524-7812-F2C9-DBA8731EEDB6}"/>
              </a:ext>
            </a:extLst>
          </p:cNvPr>
          <p:cNvSpPr/>
          <p:nvPr/>
        </p:nvSpPr>
        <p:spPr>
          <a:xfrm>
            <a:off x="3884924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종료</a:t>
            </a:r>
          </a:p>
        </p:txBody>
      </p:sp>
      <p:sp>
        <p:nvSpPr>
          <p:cNvPr id="37" name="Google Shape;116;p3">
            <a:extLst>
              <a:ext uri="{FF2B5EF4-FFF2-40B4-BE49-F238E27FC236}">
                <a16:creationId xmlns:a16="http://schemas.microsoft.com/office/drawing/2014/main" id="{CF0C5D2F-7F6D-29C6-AF5C-269307388CB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8" name="Google Shape;112;p3">
            <a:extLst>
              <a:ext uri="{FF2B5EF4-FFF2-40B4-BE49-F238E27FC236}">
                <a16:creationId xmlns:a16="http://schemas.microsoft.com/office/drawing/2014/main" id="{7E57DC1E-2AB9-4BE1-11D4-A820C9BCE7D1}"/>
              </a:ext>
            </a:extLst>
          </p:cNvPr>
          <p:cNvSpPr/>
          <p:nvPr/>
        </p:nvSpPr>
        <p:spPr>
          <a:xfrm>
            <a:off x="1851995" y="2842117"/>
            <a:ext cx="3905250" cy="116698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0" name="Google Shape;116;p3">
            <a:extLst>
              <a:ext uri="{FF2B5EF4-FFF2-40B4-BE49-F238E27FC236}">
                <a16:creationId xmlns:a16="http://schemas.microsoft.com/office/drawing/2014/main" id="{004746E4-8E23-0DD5-2B65-781A704B12E2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116;p3">
            <a:extLst>
              <a:ext uri="{FF2B5EF4-FFF2-40B4-BE49-F238E27FC236}">
                <a16:creationId xmlns:a16="http://schemas.microsoft.com/office/drawing/2014/main" id="{4180F014-46A7-82F0-3ECE-EB25B860F5F7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7415C676-2601-F785-8BDB-A9DAF10A0CCE}"/>
              </a:ext>
            </a:extLst>
          </p:cNvPr>
          <p:cNvSpPr/>
          <p:nvPr/>
        </p:nvSpPr>
        <p:spPr>
          <a:xfrm>
            <a:off x="1742399" y="273189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6" name="Google Shape;116;p3">
            <a:extLst>
              <a:ext uri="{FF2B5EF4-FFF2-40B4-BE49-F238E27FC236}">
                <a16:creationId xmlns:a16="http://schemas.microsoft.com/office/drawing/2014/main" id="{E6688C02-2785-AB05-6EB2-62E1210A418F}"/>
              </a:ext>
            </a:extLst>
          </p:cNvPr>
          <p:cNvSpPr/>
          <p:nvPr/>
        </p:nvSpPr>
        <p:spPr>
          <a:xfrm>
            <a:off x="8274925" y="269237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" name="Google Shape;112;p3">
            <a:extLst>
              <a:ext uri="{FF2B5EF4-FFF2-40B4-BE49-F238E27FC236}">
                <a16:creationId xmlns:a16="http://schemas.microsoft.com/office/drawing/2014/main" id="{940363CB-EA00-FA71-CCFF-48428751E06E}"/>
              </a:ext>
            </a:extLst>
          </p:cNvPr>
          <p:cNvSpPr/>
          <p:nvPr/>
        </p:nvSpPr>
        <p:spPr>
          <a:xfrm>
            <a:off x="1858439" y="4198159"/>
            <a:ext cx="3905250" cy="75671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5" name="Google Shape;116;p3">
            <a:extLst>
              <a:ext uri="{FF2B5EF4-FFF2-40B4-BE49-F238E27FC236}">
                <a16:creationId xmlns:a16="http://schemas.microsoft.com/office/drawing/2014/main" id="{15FA7DE7-7F80-CE27-8A39-CF5BE619B1D1}"/>
              </a:ext>
            </a:extLst>
          </p:cNvPr>
          <p:cNvSpPr/>
          <p:nvPr/>
        </p:nvSpPr>
        <p:spPr>
          <a:xfrm>
            <a:off x="1742399" y="408793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EAFB29-1D01-5A72-901F-0294A405B64A}"/>
              </a:ext>
            </a:extLst>
          </p:cNvPr>
          <p:cNvSpPr txBox="1"/>
          <p:nvPr/>
        </p:nvSpPr>
        <p:spPr>
          <a:xfrm>
            <a:off x="2216050" y="2978904"/>
            <a:ext cx="3193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싱글 플레이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B5C09FD-F2ED-BCF4-5E3B-BB55BEAB85B1}"/>
              </a:ext>
            </a:extLst>
          </p:cNvPr>
          <p:cNvSpPr txBox="1"/>
          <p:nvPr/>
        </p:nvSpPr>
        <p:spPr>
          <a:xfrm>
            <a:off x="2227893" y="3518999"/>
            <a:ext cx="3193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멀티 플레이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2AAC62BF-5907-F5A1-5974-617829BC8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207" y="4458633"/>
            <a:ext cx="1524300" cy="31220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2F46DB1-5369-BB85-C7C0-4B8BBB7FC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924" y="4458633"/>
            <a:ext cx="1524300" cy="31220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3F5AF43-0FE8-98ED-FED9-678AE02168AF}"/>
              </a:ext>
            </a:extLst>
          </p:cNvPr>
          <p:cNvSpPr txBox="1"/>
          <p:nvPr/>
        </p:nvSpPr>
        <p:spPr>
          <a:xfrm>
            <a:off x="2227893" y="4458633"/>
            <a:ext cx="15006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설정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5C213E8-2A2B-0EAB-0620-5393C9D33EF9}"/>
              </a:ext>
            </a:extLst>
          </p:cNvPr>
          <p:cNvSpPr txBox="1"/>
          <p:nvPr/>
        </p:nvSpPr>
        <p:spPr>
          <a:xfrm>
            <a:off x="3920453" y="4446980"/>
            <a:ext cx="15006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게임 종료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1C6DB498-F770-99F2-C504-04FD7B672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400" y="5293564"/>
            <a:ext cx="2722747" cy="1298672"/>
          </a:xfrm>
          <a:prstGeom prst="rect">
            <a:avLst/>
          </a:prstGeom>
        </p:spPr>
      </p:pic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AF08E171-35A2-44AC-0051-B0D40E6A3696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3322147" y="3293689"/>
            <a:ext cx="3715571" cy="2649211"/>
          </a:xfrm>
          <a:prstGeom prst="bentConnector3">
            <a:avLst>
              <a:gd name="adj1" fmla="val 106152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CC0106AA-D3CA-E2F3-1F6D-4A55F977E2CC}"/>
              </a:ext>
            </a:extLst>
          </p:cNvPr>
          <p:cNvSpPr txBox="1"/>
          <p:nvPr/>
        </p:nvSpPr>
        <p:spPr>
          <a:xfrm>
            <a:off x="3587818" y="6013707"/>
            <a:ext cx="1059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0B78E0D-C889-F7A3-1762-C6DF786FAAF6}"/>
              </a:ext>
            </a:extLst>
          </p:cNvPr>
          <p:cNvGrpSpPr/>
          <p:nvPr/>
        </p:nvGrpSpPr>
        <p:grpSpPr>
          <a:xfrm>
            <a:off x="1066031" y="1600237"/>
            <a:ext cx="5708844" cy="950171"/>
            <a:chOff x="1066031" y="1600237"/>
            <a:chExt cx="5708844" cy="950171"/>
          </a:xfrm>
        </p:grpSpPr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964FEC2C-2283-65E4-A298-C858267B7DA1}"/>
                </a:ext>
              </a:extLst>
            </p:cNvPr>
            <p:cNvSpPr txBox="1"/>
            <p:nvPr/>
          </p:nvSpPr>
          <p:spPr>
            <a:xfrm>
              <a:off x="1066031" y="1719411"/>
              <a:ext cx="57088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kern="1800" spc="1100" dirty="0">
                  <a:solidFill>
                    <a:schemeClr val="bg1"/>
                  </a:solidFill>
                  <a:latin typeface="상주경천섬체" panose="02020603020101020101" pitchFamily="18" charset="-127"/>
                  <a:ea typeface="상주경천섬체" panose="02020603020101020101" pitchFamily="18" charset="-127"/>
                  <a:cs typeface="상주경천섬체" panose="02020603020101020101" pitchFamily="18" charset="-127"/>
                </a:rPr>
                <a:t>Path To </a:t>
              </a:r>
            </a:p>
            <a:p>
              <a:pPr algn="ctr"/>
              <a:r>
                <a:rPr lang="en-US" altLang="ko-KR" sz="2400" kern="1800" spc="1100" dirty="0">
                  <a:solidFill>
                    <a:schemeClr val="bg1"/>
                  </a:solidFill>
                  <a:latin typeface="상주경천섬체" panose="02020603020101020101" pitchFamily="18" charset="-127"/>
                  <a:ea typeface="상주경천섬체" panose="02020603020101020101" pitchFamily="18" charset="-127"/>
                  <a:cs typeface="상주경천섬체" panose="02020603020101020101" pitchFamily="18" charset="-127"/>
                </a:rPr>
                <a:t>Yggdrasil</a:t>
              </a:r>
              <a:endParaRPr lang="ko-KR" altLang="en-US" sz="2400" kern="1800" spc="1100" dirty="0">
                <a:solidFill>
                  <a:schemeClr val="bg1"/>
                </a:solidFill>
                <a:latin typeface="상주경천섬체" panose="02020603020101020101" pitchFamily="18" charset="-127"/>
                <a:ea typeface="상주경천섬체" panose="02020603020101020101" pitchFamily="18" charset="-127"/>
                <a:cs typeface="상주경천섬체" panose="02020603020101020101" pitchFamily="18" charset="-127"/>
              </a:endParaRPr>
            </a:p>
          </p:txBody>
        </p:sp>
        <p:grpSp>
          <p:nvGrpSpPr>
            <p:cNvPr id="168" name="그룹 167">
              <a:extLst>
                <a:ext uri="{FF2B5EF4-FFF2-40B4-BE49-F238E27FC236}">
                  <a16:creationId xmlns:a16="http://schemas.microsoft.com/office/drawing/2014/main" id="{A6A53096-B217-59D5-DD8C-3E2EF529108A}"/>
                </a:ext>
              </a:extLst>
            </p:cNvPr>
            <p:cNvGrpSpPr/>
            <p:nvPr/>
          </p:nvGrpSpPr>
          <p:grpSpPr>
            <a:xfrm>
              <a:off x="1858439" y="1600237"/>
              <a:ext cx="628674" cy="628674"/>
              <a:chOff x="1858439" y="1600237"/>
              <a:chExt cx="628674" cy="628674"/>
            </a:xfrm>
          </p:grpSpPr>
          <p:grpSp>
            <p:nvGrpSpPr>
              <p:cNvPr id="167" name="그룹 166">
                <a:extLst>
                  <a:ext uri="{FF2B5EF4-FFF2-40B4-BE49-F238E27FC236}">
                    <a16:creationId xmlns:a16="http://schemas.microsoft.com/office/drawing/2014/main" id="{824DCBB8-31C1-4BD6-5DF6-151874D15B8D}"/>
                  </a:ext>
                </a:extLst>
              </p:cNvPr>
              <p:cNvGrpSpPr/>
              <p:nvPr/>
            </p:nvGrpSpPr>
            <p:grpSpPr>
              <a:xfrm>
                <a:off x="1874268" y="1609261"/>
                <a:ext cx="597016" cy="596795"/>
                <a:chOff x="-2867929" y="60959"/>
                <a:chExt cx="2331528" cy="2330664"/>
              </a:xfrm>
            </p:grpSpPr>
            <p:sp>
              <p:nvSpPr>
                <p:cNvPr id="152" name="타원 151">
                  <a:extLst>
                    <a:ext uri="{FF2B5EF4-FFF2-40B4-BE49-F238E27FC236}">
                      <a16:creationId xmlns:a16="http://schemas.microsoft.com/office/drawing/2014/main" id="{DF514686-20B1-1624-86EE-22F77220FB9D}"/>
                    </a:ext>
                  </a:extLst>
                </p:cNvPr>
                <p:cNvSpPr/>
                <p:nvPr/>
              </p:nvSpPr>
              <p:spPr>
                <a:xfrm>
                  <a:off x="-2867065" y="60960"/>
                  <a:ext cx="2330664" cy="2330663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66" name="그림 165">
                  <a:extLst>
                    <a:ext uri="{FF2B5EF4-FFF2-40B4-BE49-F238E27FC236}">
                      <a16:creationId xmlns:a16="http://schemas.microsoft.com/office/drawing/2014/main" id="{599EF858-ACF0-90C5-111F-358358E6BF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-2867929" y="60959"/>
                  <a:ext cx="2330664" cy="2330663"/>
                </a:xfrm>
                <a:prstGeom prst="rect">
                  <a:avLst/>
                </a:prstGeom>
              </p:spPr>
            </p:pic>
          </p:grpSp>
          <p:pic>
            <p:nvPicPr>
              <p:cNvPr id="145" name="그림 144">
                <a:extLst>
                  <a:ext uri="{FF2B5EF4-FFF2-40B4-BE49-F238E27FC236}">
                    <a16:creationId xmlns:a16="http://schemas.microsoft.com/office/drawing/2014/main" id="{8F76B504-7BF4-4B10-F76D-564DD21941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58439" y="1600237"/>
                <a:ext cx="628674" cy="62867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79952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8817</TotalTime>
  <Words>1213</Words>
  <Application>Microsoft Office PowerPoint</Application>
  <PresentationFormat>와이드스크린</PresentationFormat>
  <Paragraphs>488</Paragraphs>
  <Slides>32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0" baseType="lpstr">
      <vt:lpstr>맑은 고딕</vt:lpstr>
      <vt:lpstr>맑은 고딕</vt:lpstr>
      <vt:lpstr>상주경천섬체</vt:lpstr>
      <vt:lpstr>에스코어 드림 4 Regular</vt:lpstr>
      <vt:lpstr>에스코어 드림 7 ExtraBold</vt:lpstr>
      <vt:lpstr>에스코어 드림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PC-02</cp:lastModifiedBy>
  <cp:revision>112</cp:revision>
  <dcterms:created xsi:type="dcterms:W3CDTF">2021-10-11T05:06:49Z</dcterms:created>
  <dcterms:modified xsi:type="dcterms:W3CDTF">2022-08-31T03:43:03Z</dcterms:modified>
</cp:coreProperties>
</file>